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21.xml" ContentType="application/vnd.openxmlformats-officedocument.presentationml.notesSlide+xml"/>
  <Override PartName="/ppt/notesSlides/_rels/notesSlide7.xml.rels" ContentType="application/vnd.openxmlformats-package.relationships+xml"/>
  <Override PartName="/ppt/notesSlides/_rels/notesSlide24.xml.rels" ContentType="application/vnd.openxmlformats-package.relationships+xml"/>
  <Override PartName="/ppt/notesSlides/_rels/notesSlide21.xml.rels" ContentType="application/vnd.openxmlformats-package.relationships+xml"/>
  <Override PartName="/ppt/notesSlides/_rels/notesSlide8.xml.rels" ContentType="application/vnd.openxmlformats-package.relationships+xml"/>
  <Override PartName="/ppt/notesSlides/_rels/notesSlide23.xml.rels" ContentType="application/vnd.openxmlformats-package.relationships+xml"/>
  <Override PartName="/ppt/notesSlides/_rels/notesSlide18.xml.rels" ContentType="application/vnd.openxmlformats-package.relationships+xml"/>
  <Override PartName="/ppt/notesSlides/_rels/notesSlide22.xml.rels" ContentType="application/vnd.openxmlformats-package.relationships+xml"/>
  <Override PartName="/ppt/notesSlides/notesSlide18.xml" ContentType="application/vnd.openxmlformats-officedocument.presentationml.notesSlide+xml"/>
  <Override PartName="/ppt/notesSlides/notesSlide23.xml" ContentType="application/vnd.openxmlformats-officedocument.presentationml.notesSlide+xml"/>
  <Override PartName="/ppt/notesSlides/notesSlide22.xml" ContentType="application/vnd.openxmlformats-officedocument.presentationml.notesSlide+xml"/>
  <Override PartName="/ppt/notesSlides/notesSlide24.xml" ContentType="application/vnd.openxmlformats-officedocument.presentationml.notesSlide+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_rels/slideLayout31.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media/image1.gif" ContentType="image/gif"/>
  <Override PartName="/ppt/media/image2.gif" ContentType="image/gif"/>
  <Override PartName="/ppt/media/image3.gif" ContentType="image/gif"/>
  <Override PartName="/ppt/media/image4.jpeg" ContentType="image/jpeg"/>
  <Override PartName="/ppt/media/image5.png" ContentType="image/png"/>
  <Override PartName="/ppt/_rels/presentation.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x="9144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
</Relationships>
</file>

<file path=ppt/media/image1.gif>
</file>

<file path=ppt/media/image2.gif>
</file>

<file path=ppt/media/image3.gif>
</file>

<file path=ppt/media/image4.jpeg>
</file>

<file path=ppt/media/image5.pn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en-IN" sz="1400" spc="-1" strike="noStrike">
                <a:solidFill>
                  <a:srgbClr val="000000"/>
                </a:solidFill>
                <a:latin typeface="Arial"/>
              </a:rPr>
              <a:t>Click to move the slide</a:t>
            </a:r>
            <a:endParaRPr b="0" lang="en-IN" sz="1400" spc="-1" strike="noStrike">
              <a:solidFill>
                <a:srgbClr val="000000"/>
              </a:solidFill>
              <a:latin typeface="Arial"/>
            </a:endParaRPr>
          </a:p>
        </p:txBody>
      </p:sp>
      <p:sp>
        <p:nvSpPr>
          <p:cNvPr id="124" name="PlaceHolder 2"/>
          <p:cNvSpPr>
            <a:spLocks noGrp="1"/>
          </p:cNvSpPr>
          <p:nvPr>
            <p:ph type="body"/>
          </p:nvPr>
        </p:nvSpPr>
        <p:spPr>
          <a:xfrm>
            <a:off x="756000" y="5078520"/>
            <a:ext cx="6047640" cy="4811040"/>
          </a:xfrm>
          <a:prstGeom prst="rect">
            <a:avLst/>
          </a:prstGeom>
        </p:spPr>
        <p:txBody>
          <a:bodyPr lIns="0" rIns="0" tIns="0" bIns="0">
            <a:noAutofit/>
          </a:bodyPr>
          <a:p>
            <a:r>
              <a:rPr b="0" lang="en-IN" sz="2000" spc="-1" strike="noStrike">
                <a:latin typeface="Arial"/>
              </a:rPr>
              <a:t>Click to edit the notes format</a:t>
            </a:r>
            <a:endParaRPr b="0" lang="en-IN" sz="2000" spc="-1" strike="noStrike">
              <a:latin typeface="Arial"/>
            </a:endParaRPr>
          </a:p>
        </p:txBody>
      </p:sp>
      <p:sp>
        <p:nvSpPr>
          <p:cNvPr id="125" name="PlaceHolder 3"/>
          <p:cNvSpPr>
            <a:spLocks noGrp="1"/>
          </p:cNvSpPr>
          <p:nvPr>
            <p:ph type="hdr"/>
          </p:nvPr>
        </p:nvSpPr>
        <p:spPr>
          <a:xfrm>
            <a:off x="0" y="0"/>
            <a:ext cx="3280680" cy="534240"/>
          </a:xfrm>
          <a:prstGeom prst="rect">
            <a:avLst/>
          </a:prstGeom>
        </p:spPr>
        <p:txBody>
          <a:bodyPr lIns="0" rIns="0" tIns="0" bIns="0">
            <a:noAutofit/>
          </a:bodyPr>
          <a:p>
            <a:r>
              <a:rPr b="0" lang="en-IN" sz="1400" spc="-1" strike="noStrike">
                <a:latin typeface="Times New Roman"/>
              </a:rPr>
              <a:t>&lt;header&gt;</a:t>
            </a:r>
            <a:endParaRPr b="0" lang="en-IN" sz="1400" spc="-1" strike="noStrike">
              <a:latin typeface="Times New Roman"/>
            </a:endParaRPr>
          </a:p>
        </p:txBody>
      </p:sp>
      <p:sp>
        <p:nvSpPr>
          <p:cNvPr id="126" name="PlaceHolder 4"/>
          <p:cNvSpPr>
            <a:spLocks noGrp="1"/>
          </p:cNvSpPr>
          <p:nvPr>
            <p:ph type="dt"/>
          </p:nvPr>
        </p:nvSpPr>
        <p:spPr>
          <a:xfrm>
            <a:off x="4278960" y="0"/>
            <a:ext cx="3280680" cy="534240"/>
          </a:xfrm>
          <a:prstGeom prst="rect">
            <a:avLst/>
          </a:prstGeom>
        </p:spPr>
        <p:txBody>
          <a:bodyPr lIns="0" rIns="0" tIns="0" bIns="0">
            <a:noAutofit/>
          </a:bodyPr>
          <a:p>
            <a:pPr algn="r"/>
            <a:r>
              <a:rPr b="0" lang="en-IN" sz="1400" spc="-1" strike="noStrike">
                <a:latin typeface="Times New Roman"/>
              </a:rPr>
              <a:t>&lt;date/time&gt;</a:t>
            </a:r>
            <a:endParaRPr b="0" lang="en-IN" sz="1400" spc="-1" strike="noStrike">
              <a:latin typeface="Times New Roman"/>
            </a:endParaRPr>
          </a:p>
        </p:txBody>
      </p:sp>
      <p:sp>
        <p:nvSpPr>
          <p:cNvPr id="127" name="PlaceHolder 5"/>
          <p:cNvSpPr>
            <a:spLocks noGrp="1"/>
          </p:cNvSpPr>
          <p:nvPr>
            <p:ph type="ftr"/>
          </p:nvPr>
        </p:nvSpPr>
        <p:spPr>
          <a:xfrm>
            <a:off x="0" y="10157400"/>
            <a:ext cx="3280680" cy="534240"/>
          </a:xfrm>
          <a:prstGeom prst="rect">
            <a:avLst/>
          </a:prstGeom>
        </p:spPr>
        <p:txBody>
          <a:bodyPr lIns="0" rIns="0" tIns="0" bIns="0" anchor="b">
            <a:noAutofit/>
          </a:bodyPr>
          <a:p>
            <a:r>
              <a:rPr b="0" lang="en-IN" sz="1400" spc="-1" strike="noStrike">
                <a:latin typeface="Times New Roman"/>
              </a:rPr>
              <a:t>&lt;footer&gt;</a:t>
            </a:r>
            <a:endParaRPr b="0" lang="en-IN" sz="1400" spc="-1" strike="noStrike">
              <a:latin typeface="Times New Roman"/>
            </a:endParaRPr>
          </a:p>
        </p:txBody>
      </p:sp>
      <p:sp>
        <p:nvSpPr>
          <p:cNvPr id="128"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24B55499-6701-4106-ABF3-2929AF280126}" type="slidenum">
              <a:rPr b="0" lang="en-IN" sz="1400" spc="-1" strike="noStrike">
                <a:latin typeface="Times New Roman"/>
              </a:rPr>
              <a:t>&lt;number&gt;</a:t>
            </a:fld>
            <a:endParaRPr b="0" lang="en-IN"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PlaceHolder 1"/>
          <p:cNvSpPr>
            <a:spLocks noGrp="1"/>
          </p:cNvSpPr>
          <p:nvPr>
            <p:ph type="sldImg"/>
          </p:nvPr>
        </p:nvSpPr>
        <p:spPr>
          <a:xfrm>
            <a:off x="1143000" y="685800"/>
            <a:ext cx="4571640" cy="3428640"/>
          </a:xfrm>
          <a:prstGeom prst="rect">
            <a:avLst/>
          </a:prstGeom>
        </p:spPr>
      </p:sp>
      <p:sp>
        <p:nvSpPr>
          <p:cNvPr id="303" name="PlaceHolder 2"/>
          <p:cNvSpPr>
            <a:spLocks noGrp="1"/>
          </p:cNvSpPr>
          <p:nvPr>
            <p:ph type="body"/>
          </p:nvPr>
        </p:nvSpPr>
        <p:spPr>
          <a:xfrm>
            <a:off x="685800" y="4343400"/>
            <a:ext cx="5486040" cy="4114440"/>
          </a:xfrm>
          <a:prstGeom prst="rect">
            <a:avLst/>
          </a:prstGeom>
        </p:spPr>
        <p:txBody>
          <a:bodyPr>
            <a:noAutofit/>
          </a:bodyPr>
          <a:p>
            <a:endParaRPr b="0" lang="en-IN" sz="2000" spc="-1" strike="noStrike">
              <a:latin typeface="Arial"/>
            </a:endParaRPr>
          </a:p>
        </p:txBody>
      </p:sp>
      <p:sp>
        <p:nvSpPr>
          <p:cNvPr id="304" name="Google Shape;290;gd5d9213295_0_10:notes"/>
          <p:cNvSpPr txBox="1"/>
          <p:nvPr/>
        </p:nvSpPr>
        <p:spPr>
          <a:xfrm>
            <a:off x="3884760" y="8685360"/>
            <a:ext cx="2971440" cy="456840"/>
          </a:xfrm>
          <a:prstGeom prst="rect">
            <a:avLst/>
          </a:prstGeom>
          <a:noFill/>
          <a:ln w="0">
            <a:noFill/>
          </a:ln>
        </p:spPr>
        <p:txBody>
          <a:bodyPr anchor="b">
            <a:noAutofit/>
          </a:bodyPr>
          <a:p>
            <a:pPr algn="r">
              <a:lnSpc>
                <a:spcPct val="100000"/>
              </a:lnSpc>
              <a:tabLst>
                <a:tab algn="l" pos="0"/>
              </a:tabLst>
            </a:pPr>
            <a:fld id="{8DA2F2DA-E068-4297-8A4A-EF209E22F3C9}" type="slidenum">
              <a:rPr b="0" lang="en-US" sz="1400" spc="-1" strike="noStrike">
                <a:latin typeface="Times New Roman"/>
              </a:rPr>
              <a:t>&lt;number&gt;</a:t>
            </a:fld>
            <a:endParaRPr b="0" lang="en-IN" sz="1400" spc="-1" strike="noStrike">
              <a:latin typeface="Times New Roman"/>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PlaceHolder 1"/>
          <p:cNvSpPr>
            <a:spLocks noGrp="1"/>
          </p:cNvSpPr>
          <p:nvPr>
            <p:ph type="sldImg"/>
          </p:nvPr>
        </p:nvSpPr>
        <p:spPr>
          <a:xfrm>
            <a:off x="1143000" y="685800"/>
            <a:ext cx="4571640" cy="3428640"/>
          </a:xfrm>
          <a:prstGeom prst="rect">
            <a:avLst/>
          </a:prstGeom>
        </p:spPr>
      </p:sp>
      <p:sp>
        <p:nvSpPr>
          <p:cNvPr id="306" name="PlaceHolder 2"/>
          <p:cNvSpPr>
            <a:spLocks noGrp="1"/>
          </p:cNvSpPr>
          <p:nvPr>
            <p:ph type="body"/>
          </p:nvPr>
        </p:nvSpPr>
        <p:spPr>
          <a:xfrm>
            <a:off x="685800" y="4343400"/>
            <a:ext cx="5486040" cy="4114440"/>
          </a:xfrm>
          <a:prstGeom prst="rect">
            <a:avLst/>
          </a:prstGeom>
        </p:spPr>
        <p:txBody>
          <a:bodyPr>
            <a:noAutofit/>
          </a:bodyPr>
          <a:p>
            <a:endParaRPr b="0" lang="en-IN" sz="2000" spc="-1" strike="noStrike">
              <a:latin typeface="Arial"/>
            </a:endParaRPr>
          </a:p>
        </p:txBody>
      </p:sp>
      <p:sp>
        <p:nvSpPr>
          <p:cNvPr id="307" name="Google Shape;316;p20:notes"/>
          <p:cNvSpPr txBox="1"/>
          <p:nvPr/>
        </p:nvSpPr>
        <p:spPr>
          <a:xfrm>
            <a:off x="3884760" y="8685360"/>
            <a:ext cx="2971440" cy="456840"/>
          </a:xfrm>
          <a:prstGeom prst="rect">
            <a:avLst/>
          </a:prstGeom>
          <a:noFill/>
          <a:ln w="0">
            <a:noFill/>
          </a:ln>
        </p:spPr>
        <p:txBody>
          <a:bodyPr anchor="b">
            <a:noAutofit/>
          </a:bodyPr>
          <a:p>
            <a:pPr algn="r">
              <a:lnSpc>
                <a:spcPct val="100000"/>
              </a:lnSpc>
              <a:tabLst>
                <a:tab algn="l" pos="0"/>
              </a:tabLst>
            </a:pPr>
            <a:fld id="{03059A74-586D-4ED4-8CEA-EC9285EF8D14}" type="slidenum">
              <a:rPr b="0" lang="en-US" sz="1400" spc="-1" strike="noStrike">
                <a:latin typeface="Times New Roman"/>
              </a:rPr>
              <a:t>&lt;number&gt;</a:t>
            </a:fld>
            <a:endParaRPr b="0" lang="en-IN" sz="1400" spc="-1" strike="noStrike">
              <a:latin typeface="Times New Roman"/>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PlaceHolder 1"/>
          <p:cNvSpPr>
            <a:spLocks noGrp="1"/>
          </p:cNvSpPr>
          <p:nvPr>
            <p:ph type="sldImg"/>
          </p:nvPr>
        </p:nvSpPr>
        <p:spPr>
          <a:xfrm>
            <a:off x="1143000" y="685800"/>
            <a:ext cx="4571640" cy="3428640"/>
          </a:xfrm>
          <a:prstGeom prst="rect">
            <a:avLst/>
          </a:prstGeom>
        </p:spPr>
      </p:sp>
      <p:sp>
        <p:nvSpPr>
          <p:cNvPr id="309" name="PlaceHolder 2"/>
          <p:cNvSpPr>
            <a:spLocks noGrp="1"/>
          </p:cNvSpPr>
          <p:nvPr>
            <p:ph type="body"/>
          </p:nvPr>
        </p:nvSpPr>
        <p:spPr>
          <a:xfrm>
            <a:off x="685800" y="4343400"/>
            <a:ext cx="5486040" cy="4114440"/>
          </a:xfrm>
          <a:prstGeom prst="rect">
            <a:avLst/>
          </a:prstGeom>
        </p:spPr>
        <p:txBody>
          <a:bodyPr>
            <a:noAutofit/>
          </a:bodyPr>
          <a:p>
            <a:endParaRPr b="0" lang="en-IN" sz="2000" spc="-1" strike="noStrike">
              <a:latin typeface="Arial"/>
            </a:endParaRPr>
          </a:p>
        </p:txBody>
      </p:sp>
      <p:sp>
        <p:nvSpPr>
          <p:cNvPr id="310" name="Google Shape;325;p21:notes"/>
          <p:cNvSpPr txBox="1"/>
          <p:nvPr/>
        </p:nvSpPr>
        <p:spPr>
          <a:xfrm>
            <a:off x="3884760" y="8685360"/>
            <a:ext cx="2971440" cy="456840"/>
          </a:xfrm>
          <a:prstGeom prst="rect">
            <a:avLst/>
          </a:prstGeom>
          <a:noFill/>
          <a:ln w="0">
            <a:noFill/>
          </a:ln>
        </p:spPr>
        <p:txBody>
          <a:bodyPr anchor="b">
            <a:noAutofit/>
          </a:bodyPr>
          <a:p>
            <a:pPr algn="r">
              <a:lnSpc>
                <a:spcPct val="100000"/>
              </a:lnSpc>
              <a:tabLst>
                <a:tab algn="l" pos="0"/>
              </a:tabLst>
            </a:pPr>
            <a:fld id="{24965AFF-C1E1-4626-831C-DDE97BE59252}" type="slidenum">
              <a:rPr b="0" lang="en-US" sz="1400" spc="-1" strike="noStrike">
                <a:latin typeface="Times New Roman"/>
              </a:rPr>
              <a:t>&lt;number&gt;</a:t>
            </a:fld>
            <a:endParaRPr b="0" lang="en-IN" sz="1400" spc="-1" strike="noStrike">
              <a:latin typeface="Times New Roman"/>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PlaceHolder 1"/>
          <p:cNvSpPr>
            <a:spLocks noGrp="1"/>
          </p:cNvSpPr>
          <p:nvPr>
            <p:ph type="sldImg"/>
          </p:nvPr>
        </p:nvSpPr>
        <p:spPr>
          <a:xfrm>
            <a:off x="1143000" y="685800"/>
            <a:ext cx="4571640" cy="3428640"/>
          </a:xfrm>
          <a:prstGeom prst="rect">
            <a:avLst/>
          </a:prstGeom>
        </p:spPr>
      </p:sp>
      <p:sp>
        <p:nvSpPr>
          <p:cNvPr id="312" name="PlaceHolder 2"/>
          <p:cNvSpPr>
            <a:spLocks noGrp="1"/>
          </p:cNvSpPr>
          <p:nvPr>
            <p:ph type="body"/>
          </p:nvPr>
        </p:nvSpPr>
        <p:spPr>
          <a:xfrm>
            <a:off x="685800" y="4343400"/>
            <a:ext cx="5486040" cy="4114440"/>
          </a:xfrm>
          <a:prstGeom prst="rect">
            <a:avLst/>
          </a:prstGeom>
        </p:spPr>
        <p:txBody>
          <a:bodyPr>
            <a:noAutofit/>
          </a:bodyPr>
          <a:p>
            <a:endParaRPr b="0" lang="en-IN" sz="2000" spc="-1" strike="noStrike">
              <a:latin typeface="Arial"/>
            </a:endParaRPr>
          </a:p>
        </p:txBody>
      </p:sp>
      <p:sp>
        <p:nvSpPr>
          <p:cNvPr id="313" name="Google Shape;334;p22:notes"/>
          <p:cNvSpPr txBox="1"/>
          <p:nvPr/>
        </p:nvSpPr>
        <p:spPr>
          <a:xfrm>
            <a:off x="3884760" y="8685360"/>
            <a:ext cx="2971440" cy="456840"/>
          </a:xfrm>
          <a:prstGeom prst="rect">
            <a:avLst/>
          </a:prstGeom>
          <a:noFill/>
          <a:ln w="0">
            <a:noFill/>
          </a:ln>
        </p:spPr>
        <p:txBody>
          <a:bodyPr anchor="b">
            <a:noAutofit/>
          </a:bodyPr>
          <a:p>
            <a:pPr algn="r">
              <a:lnSpc>
                <a:spcPct val="100000"/>
              </a:lnSpc>
              <a:tabLst>
                <a:tab algn="l" pos="0"/>
              </a:tabLst>
            </a:pPr>
            <a:fld id="{76C844FA-652B-43D7-BCDD-A7DB98612AB0}" type="slidenum">
              <a:rPr b="0" lang="en-US" sz="1400" spc="-1" strike="noStrike">
                <a:latin typeface="Times New Roman"/>
              </a:rPr>
              <a:t>&lt;number&gt;</a:t>
            </a:fld>
            <a:endParaRPr b="0" lang="en-IN" sz="1400" spc="-1" strike="noStrike">
              <a:latin typeface="Times New Roman"/>
            </a:endParaRPr>
          </a:p>
        </p:txBody>
      </p:sp>
    </p:spTree>
  </p:cSld>
</p:notes>
</file>

<file path=ppt/notesSlides/notesSlide2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PlaceHolder 1"/>
          <p:cNvSpPr>
            <a:spLocks noGrp="1"/>
          </p:cNvSpPr>
          <p:nvPr>
            <p:ph type="sldImg"/>
          </p:nvPr>
        </p:nvSpPr>
        <p:spPr>
          <a:xfrm>
            <a:off x="1143000" y="685800"/>
            <a:ext cx="4571640" cy="3428640"/>
          </a:xfrm>
          <a:prstGeom prst="rect">
            <a:avLst/>
          </a:prstGeom>
        </p:spPr>
      </p:sp>
      <p:sp>
        <p:nvSpPr>
          <p:cNvPr id="315" name="PlaceHolder 2"/>
          <p:cNvSpPr>
            <a:spLocks noGrp="1"/>
          </p:cNvSpPr>
          <p:nvPr>
            <p:ph type="body"/>
          </p:nvPr>
        </p:nvSpPr>
        <p:spPr>
          <a:xfrm>
            <a:off x="685800" y="4343400"/>
            <a:ext cx="5486040" cy="4114440"/>
          </a:xfrm>
          <a:prstGeom prst="rect">
            <a:avLst/>
          </a:prstGeom>
        </p:spPr>
        <p:txBody>
          <a:bodyPr>
            <a:noAutofit/>
          </a:bodyPr>
          <a:p>
            <a:endParaRPr b="0" lang="en-IN" sz="2000" spc="-1" strike="noStrike">
              <a:latin typeface="Arial"/>
            </a:endParaRPr>
          </a:p>
        </p:txBody>
      </p:sp>
      <p:sp>
        <p:nvSpPr>
          <p:cNvPr id="316" name="Google Shape;342;p23:notes"/>
          <p:cNvSpPr txBox="1"/>
          <p:nvPr/>
        </p:nvSpPr>
        <p:spPr>
          <a:xfrm>
            <a:off x="3884760" y="8685360"/>
            <a:ext cx="2971440" cy="456840"/>
          </a:xfrm>
          <a:prstGeom prst="rect">
            <a:avLst/>
          </a:prstGeom>
          <a:noFill/>
          <a:ln w="0">
            <a:noFill/>
          </a:ln>
        </p:spPr>
        <p:txBody>
          <a:bodyPr anchor="b">
            <a:noAutofit/>
          </a:bodyPr>
          <a:p>
            <a:pPr algn="r">
              <a:lnSpc>
                <a:spcPct val="100000"/>
              </a:lnSpc>
              <a:tabLst>
                <a:tab algn="l" pos="0"/>
              </a:tabLst>
            </a:pPr>
            <a:fld id="{B8020F4F-884F-4C76-83C1-4993610D949E}" type="slidenum">
              <a:rPr b="0" lang="en-US" sz="1400" spc="-1" strike="noStrike">
                <a:latin typeface="Times New Roman"/>
              </a:rPr>
              <a:t>&lt;number&gt;</a:t>
            </a:fld>
            <a:endParaRPr b="0" lang="en-IN" sz="14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PlaceHolder 1"/>
          <p:cNvSpPr>
            <a:spLocks noGrp="1"/>
          </p:cNvSpPr>
          <p:nvPr>
            <p:ph type="sldImg"/>
          </p:nvPr>
        </p:nvSpPr>
        <p:spPr>
          <a:xfrm>
            <a:off x="1143000" y="685800"/>
            <a:ext cx="4571640" cy="3428640"/>
          </a:xfrm>
          <a:prstGeom prst="rect">
            <a:avLst/>
          </a:prstGeom>
        </p:spPr>
      </p:sp>
      <p:sp>
        <p:nvSpPr>
          <p:cNvPr id="297" name="PlaceHolder 2"/>
          <p:cNvSpPr>
            <a:spLocks noGrp="1"/>
          </p:cNvSpPr>
          <p:nvPr>
            <p:ph type="body"/>
          </p:nvPr>
        </p:nvSpPr>
        <p:spPr>
          <a:xfrm>
            <a:off x="685800" y="4343400"/>
            <a:ext cx="5486040" cy="4114440"/>
          </a:xfrm>
          <a:prstGeom prst="rect">
            <a:avLst/>
          </a:prstGeom>
        </p:spPr>
        <p:txBody>
          <a:bodyPr>
            <a:noAutofit/>
          </a:bodyPr>
          <a:p>
            <a:endParaRPr b="0" lang="en-IN" sz="2000" spc="-1" strike="noStrike">
              <a:latin typeface="Arial"/>
            </a:endParaRPr>
          </a:p>
        </p:txBody>
      </p:sp>
      <p:sp>
        <p:nvSpPr>
          <p:cNvPr id="298" name="Google Shape;144;p7:notes"/>
          <p:cNvSpPr txBox="1"/>
          <p:nvPr/>
        </p:nvSpPr>
        <p:spPr>
          <a:xfrm>
            <a:off x="3884760" y="8685360"/>
            <a:ext cx="2971440" cy="456840"/>
          </a:xfrm>
          <a:prstGeom prst="rect">
            <a:avLst/>
          </a:prstGeom>
          <a:noFill/>
          <a:ln w="0">
            <a:noFill/>
          </a:ln>
        </p:spPr>
        <p:txBody>
          <a:bodyPr anchor="b">
            <a:noAutofit/>
          </a:bodyPr>
          <a:p>
            <a:pPr algn="r">
              <a:lnSpc>
                <a:spcPct val="100000"/>
              </a:lnSpc>
              <a:tabLst>
                <a:tab algn="l" pos="0"/>
              </a:tabLst>
            </a:pPr>
            <a:fld id="{4F55091E-DC45-4F87-9952-878BE6A2E034}" type="slidenum">
              <a:rPr b="0" lang="en-US" sz="1400" spc="-1" strike="noStrike">
                <a:latin typeface="Times New Roman"/>
              </a:rPr>
              <a:t>&lt;number&gt;</a:t>
            </a:fld>
            <a:endParaRPr b="0" lang="en-IN" sz="14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PlaceHolder 1"/>
          <p:cNvSpPr>
            <a:spLocks noGrp="1"/>
          </p:cNvSpPr>
          <p:nvPr>
            <p:ph type="sldImg"/>
          </p:nvPr>
        </p:nvSpPr>
        <p:spPr>
          <a:xfrm>
            <a:off x="1143000" y="685800"/>
            <a:ext cx="4571640" cy="3428640"/>
          </a:xfrm>
          <a:prstGeom prst="rect">
            <a:avLst/>
          </a:prstGeom>
        </p:spPr>
      </p:sp>
      <p:sp>
        <p:nvSpPr>
          <p:cNvPr id="300" name="PlaceHolder 2"/>
          <p:cNvSpPr>
            <a:spLocks noGrp="1"/>
          </p:cNvSpPr>
          <p:nvPr>
            <p:ph type="body"/>
          </p:nvPr>
        </p:nvSpPr>
        <p:spPr>
          <a:xfrm>
            <a:off x="685800" y="4343400"/>
            <a:ext cx="5486040" cy="4114440"/>
          </a:xfrm>
          <a:prstGeom prst="rect">
            <a:avLst/>
          </a:prstGeom>
        </p:spPr>
        <p:txBody>
          <a:bodyPr>
            <a:noAutofit/>
          </a:bodyPr>
          <a:p>
            <a:endParaRPr b="0" lang="en-IN" sz="2000" spc="-1" strike="noStrike">
              <a:latin typeface="Arial"/>
            </a:endParaRPr>
          </a:p>
        </p:txBody>
      </p:sp>
      <p:sp>
        <p:nvSpPr>
          <p:cNvPr id="301" name="Google Shape;152;p8:notes"/>
          <p:cNvSpPr txBox="1"/>
          <p:nvPr/>
        </p:nvSpPr>
        <p:spPr>
          <a:xfrm>
            <a:off x="3884760" y="8685360"/>
            <a:ext cx="2971440" cy="456840"/>
          </a:xfrm>
          <a:prstGeom prst="rect">
            <a:avLst/>
          </a:prstGeom>
          <a:noFill/>
          <a:ln w="0">
            <a:noFill/>
          </a:ln>
        </p:spPr>
        <p:txBody>
          <a:bodyPr anchor="b">
            <a:noAutofit/>
          </a:bodyPr>
          <a:p>
            <a:pPr algn="r">
              <a:lnSpc>
                <a:spcPct val="100000"/>
              </a:lnSpc>
              <a:tabLst>
                <a:tab algn="l" pos="0"/>
              </a:tabLst>
            </a:pPr>
            <a:fld id="{9361DBF6-A551-4679-915E-E13EE12DC5A9}" type="slidenum">
              <a:rPr b="0" lang="en-US" sz="1400" spc="-1" strike="noStrike">
                <a:latin typeface="Times New Roman"/>
              </a:rPr>
              <a:t>&lt;number&gt;</a:t>
            </a:fld>
            <a:endParaRPr b="0" lang="en-IN" sz="14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7" name="PlaceHolder 2"/>
          <p:cNvSpPr>
            <a:spLocks noGrp="1"/>
          </p:cNvSpPr>
          <p:nvPr>
            <p:ph type="body"/>
          </p:nvPr>
        </p:nvSpPr>
        <p:spPr>
          <a:xfrm>
            <a:off x="457200" y="1604520"/>
            <a:ext cx="82292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28" name="PlaceHolder 3"/>
          <p:cNvSpPr>
            <a:spLocks noGrp="1"/>
          </p:cNvSpPr>
          <p:nvPr>
            <p:ph type="body"/>
          </p:nvPr>
        </p:nvSpPr>
        <p:spPr>
          <a:xfrm>
            <a:off x="457200" y="3682080"/>
            <a:ext cx="82292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30" name="PlaceHolder 2"/>
          <p:cNvSpPr>
            <a:spLocks noGrp="1"/>
          </p:cNvSpPr>
          <p:nvPr>
            <p:ph type="body"/>
          </p:nvPr>
        </p:nvSpPr>
        <p:spPr>
          <a:xfrm>
            <a:off x="45720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1" name="PlaceHolder 3"/>
          <p:cNvSpPr>
            <a:spLocks noGrp="1"/>
          </p:cNvSpPr>
          <p:nvPr>
            <p:ph type="body"/>
          </p:nvPr>
        </p:nvSpPr>
        <p:spPr>
          <a:xfrm>
            <a:off x="467424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2" name="PlaceHolder 4"/>
          <p:cNvSpPr>
            <a:spLocks noGrp="1"/>
          </p:cNvSpPr>
          <p:nvPr>
            <p:ph type="body"/>
          </p:nvPr>
        </p:nvSpPr>
        <p:spPr>
          <a:xfrm>
            <a:off x="45720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3" name="PlaceHolder 5"/>
          <p:cNvSpPr>
            <a:spLocks noGrp="1"/>
          </p:cNvSpPr>
          <p:nvPr>
            <p:ph type="body"/>
          </p:nvPr>
        </p:nvSpPr>
        <p:spPr>
          <a:xfrm>
            <a:off x="467424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35" name="PlaceHolder 2"/>
          <p:cNvSpPr>
            <a:spLocks noGrp="1"/>
          </p:cNvSpPr>
          <p:nvPr>
            <p:ph type="body"/>
          </p:nvPr>
        </p:nvSpPr>
        <p:spPr>
          <a:xfrm>
            <a:off x="457200" y="160452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6" name="PlaceHolder 3"/>
          <p:cNvSpPr>
            <a:spLocks noGrp="1"/>
          </p:cNvSpPr>
          <p:nvPr>
            <p:ph type="body"/>
          </p:nvPr>
        </p:nvSpPr>
        <p:spPr>
          <a:xfrm>
            <a:off x="3239640" y="160452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7" name="PlaceHolder 4"/>
          <p:cNvSpPr>
            <a:spLocks noGrp="1"/>
          </p:cNvSpPr>
          <p:nvPr>
            <p:ph type="body"/>
          </p:nvPr>
        </p:nvSpPr>
        <p:spPr>
          <a:xfrm>
            <a:off x="6022080" y="160452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8" name="PlaceHolder 5"/>
          <p:cNvSpPr>
            <a:spLocks noGrp="1"/>
          </p:cNvSpPr>
          <p:nvPr>
            <p:ph type="body"/>
          </p:nvPr>
        </p:nvSpPr>
        <p:spPr>
          <a:xfrm>
            <a:off x="457200" y="368208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9" name="PlaceHolder 6"/>
          <p:cNvSpPr>
            <a:spLocks noGrp="1"/>
          </p:cNvSpPr>
          <p:nvPr>
            <p:ph type="body"/>
          </p:nvPr>
        </p:nvSpPr>
        <p:spPr>
          <a:xfrm>
            <a:off x="3239640" y="368208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40" name="PlaceHolder 7"/>
          <p:cNvSpPr>
            <a:spLocks noGrp="1"/>
          </p:cNvSpPr>
          <p:nvPr>
            <p:ph type="body"/>
          </p:nvPr>
        </p:nvSpPr>
        <p:spPr>
          <a:xfrm>
            <a:off x="6022080" y="368208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47"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49" name="PlaceHolder 2"/>
          <p:cNvSpPr>
            <a:spLocks noGrp="1"/>
          </p:cNvSpPr>
          <p:nvPr>
            <p:ph type="body"/>
          </p:nvPr>
        </p:nvSpPr>
        <p:spPr>
          <a:xfrm>
            <a:off x="457200" y="1604520"/>
            <a:ext cx="8229240" cy="397728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51" name="PlaceHolder 2"/>
          <p:cNvSpPr>
            <a:spLocks noGrp="1"/>
          </p:cNvSpPr>
          <p:nvPr>
            <p:ph type="body"/>
          </p:nvPr>
        </p:nvSpPr>
        <p:spPr>
          <a:xfrm>
            <a:off x="45720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52" name="PlaceHolder 3"/>
          <p:cNvSpPr>
            <a:spLocks noGrp="1"/>
          </p:cNvSpPr>
          <p:nvPr>
            <p:ph type="body"/>
          </p:nvPr>
        </p:nvSpPr>
        <p:spPr>
          <a:xfrm>
            <a:off x="467424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28560" y="365040"/>
            <a:ext cx="7886520" cy="61441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56" name="PlaceHolder 2"/>
          <p:cNvSpPr>
            <a:spLocks noGrp="1"/>
          </p:cNvSpPr>
          <p:nvPr>
            <p:ph type="body"/>
          </p:nvPr>
        </p:nvSpPr>
        <p:spPr>
          <a:xfrm>
            <a:off x="45720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57" name="PlaceHolder 3"/>
          <p:cNvSpPr>
            <a:spLocks noGrp="1"/>
          </p:cNvSpPr>
          <p:nvPr>
            <p:ph type="body"/>
          </p:nvPr>
        </p:nvSpPr>
        <p:spPr>
          <a:xfrm>
            <a:off x="467424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58" name="PlaceHolder 4"/>
          <p:cNvSpPr>
            <a:spLocks noGrp="1"/>
          </p:cNvSpPr>
          <p:nvPr>
            <p:ph type="body"/>
          </p:nvPr>
        </p:nvSpPr>
        <p:spPr>
          <a:xfrm>
            <a:off x="45720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6"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60" name="PlaceHolder 2"/>
          <p:cNvSpPr>
            <a:spLocks noGrp="1"/>
          </p:cNvSpPr>
          <p:nvPr>
            <p:ph type="body"/>
          </p:nvPr>
        </p:nvSpPr>
        <p:spPr>
          <a:xfrm>
            <a:off x="45720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61" name="PlaceHolder 3"/>
          <p:cNvSpPr>
            <a:spLocks noGrp="1"/>
          </p:cNvSpPr>
          <p:nvPr>
            <p:ph type="body"/>
          </p:nvPr>
        </p:nvSpPr>
        <p:spPr>
          <a:xfrm>
            <a:off x="467424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62" name="PlaceHolder 4"/>
          <p:cNvSpPr>
            <a:spLocks noGrp="1"/>
          </p:cNvSpPr>
          <p:nvPr>
            <p:ph type="body"/>
          </p:nvPr>
        </p:nvSpPr>
        <p:spPr>
          <a:xfrm>
            <a:off x="467424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64" name="PlaceHolder 2"/>
          <p:cNvSpPr>
            <a:spLocks noGrp="1"/>
          </p:cNvSpPr>
          <p:nvPr>
            <p:ph type="body"/>
          </p:nvPr>
        </p:nvSpPr>
        <p:spPr>
          <a:xfrm>
            <a:off x="45720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65" name="PlaceHolder 3"/>
          <p:cNvSpPr>
            <a:spLocks noGrp="1"/>
          </p:cNvSpPr>
          <p:nvPr>
            <p:ph type="body"/>
          </p:nvPr>
        </p:nvSpPr>
        <p:spPr>
          <a:xfrm>
            <a:off x="467424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66" name="PlaceHolder 4"/>
          <p:cNvSpPr>
            <a:spLocks noGrp="1"/>
          </p:cNvSpPr>
          <p:nvPr>
            <p:ph type="body"/>
          </p:nvPr>
        </p:nvSpPr>
        <p:spPr>
          <a:xfrm>
            <a:off x="457200" y="3682080"/>
            <a:ext cx="82292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68" name="PlaceHolder 2"/>
          <p:cNvSpPr>
            <a:spLocks noGrp="1"/>
          </p:cNvSpPr>
          <p:nvPr>
            <p:ph type="body"/>
          </p:nvPr>
        </p:nvSpPr>
        <p:spPr>
          <a:xfrm>
            <a:off x="457200" y="1604520"/>
            <a:ext cx="82292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69" name="PlaceHolder 3"/>
          <p:cNvSpPr>
            <a:spLocks noGrp="1"/>
          </p:cNvSpPr>
          <p:nvPr>
            <p:ph type="body"/>
          </p:nvPr>
        </p:nvSpPr>
        <p:spPr>
          <a:xfrm>
            <a:off x="457200" y="3682080"/>
            <a:ext cx="82292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71" name="PlaceHolder 2"/>
          <p:cNvSpPr>
            <a:spLocks noGrp="1"/>
          </p:cNvSpPr>
          <p:nvPr>
            <p:ph type="body"/>
          </p:nvPr>
        </p:nvSpPr>
        <p:spPr>
          <a:xfrm>
            <a:off x="45720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72" name="PlaceHolder 3"/>
          <p:cNvSpPr>
            <a:spLocks noGrp="1"/>
          </p:cNvSpPr>
          <p:nvPr>
            <p:ph type="body"/>
          </p:nvPr>
        </p:nvSpPr>
        <p:spPr>
          <a:xfrm>
            <a:off x="467424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73" name="PlaceHolder 4"/>
          <p:cNvSpPr>
            <a:spLocks noGrp="1"/>
          </p:cNvSpPr>
          <p:nvPr>
            <p:ph type="body"/>
          </p:nvPr>
        </p:nvSpPr>
        <p:spPr>
          <a:xfrm>
            <a:off x="45720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74" name="PlaceHolder 5"/>
          <p:cNvSpPr>
            <a:spLocks noGrp="1"/>
          </p:cNvSpPr>
          <p:nvPr>
            <p:ph type="body"/>
          </p:nvPr>
        </p:nvSpPr>
        <p:spPr>
          <a:xfrm>
            <a:off x="467424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76" name="PlaceHolder 2"/>
          <p:cNvSpPr>
            <a:spLocks noGrp="1"/>
          </p:cNvSpPr>
          <p:nvPr>
            <p:ph type="body"/>
          </p:nvPr>
        </p:nvSpPr>
        <p:spPr>
          <a:xfrm>
            <a:off x="457200" y="160452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77" name="PlaceHolder 3"/>
          <p:cNvSpPr>
            <a:spLocks noGrp="1"/>
          </p:cNvSpPr>
          <p:nvPr>
            <p:ph type="body"/>
          </p:nvPr>
        </p:nvSpPr>
        <p:spPr>
          <a:xfrm>
            <a:off x="3239640" y="160452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78" name="PlaceHolder 4"/>
          <p:cNvSpPr>
            <a:spLocks noGrp="1"/>
          </p:cNvSpPr>
          <p:nvPr>
            <p:ph type="body"/>
          </p:nvPr>
        </p:nvSpPr>
        <p:spPr>
          <a:xfrm>
            <a:off x="6022080" y="160452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79" name="PlaceHolder 5"/>
          <p:cNvSpPr>
            <a:spLocks noGrp="1"/>
          </p:cNvSpPr>
          <p:nvPr>
            <p:ph type="body"/>
          </p:nvPr>
        </p:nvSpPr>
        <p:spPr>
          <a:xfrm>
            <a:off x="457200" y="368208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80" name="PlaceHolder 6"/>
          <p:cNvSpPr>
            <a:spLocks noGrp="1"/>
          </p:cNvSpPr>
          <p:nvPr>
            <p:ph type="body"/>
          </p:nvPr>
        </p:nvSpPr>
        <p:spPr>
          <a:xfrm>
            <a:off x="3239640" y="368208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81" name="PlaceHolder 7"/>
          <p:cNvSpPr>
            <a:spLocks noGrp="1"/>
          </p:cNvSpPr>
          <p:nvPr>
            <p:ph type="body"/>
          </p:nvPr>
        </p:nvSpPr>
        <p:spPr>
          <a:xfrm>
            <a:off x="6022080" y="368208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88"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90" name="PlaceHolder 2"/>
          <p:cNvSpPr>
            <a:spLocks noGrp="1"/>
          </p:cNvSpPr>
          <p:nvPr>
            <p:ph type="body"/>
          </p:nvPr>
        </p:nvSpPr>
        <p:spPr>
          <a:xfrm>
            <a:off x="457200" y="1604520"/>
            <a:ext cx="8229240" cy="397728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92" name="PlaceHolder 2"/>
          <p:cNvSpPr>
            <a:spLocks noGrp="1"/>
          </p:cNvSpPr>
          <p:nvPr>
            <p:ph type="body"/>
          </p:nvPr>
        </p:nvSpPr>
        <p:spPr>
          <a:xfrm>
            <a:off x="45720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93" name="PlaceHolder 3"/>
          <p:cNvSpPr>
            <a:spLocks noGrp="1"/>
          </p:cNvSpPr>
          <p:nvPr>
            <p:ph type="body"/>
          </p:nvPr>
        </p:nvSpPr>
        <p:spPr>
          <a:xfrm>
            <a:off x="467424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8" name="PlaceHolder 2"/>
          <p:cNvSpPr>
            <a:spLocks noGrp="1"/>
          </p:cNvSpPr>
          <p:nvPr>
            <p:ph type="body"/>
          </p:nvPr>
        </p:nvSpPr>
        <p:spPr>
          <a:xfrm>
            <a:off x="457200" y="1604520"/>
            <a:ext cx="8229240" cy="397728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628560" y="365040"/>
            <a:ext cx="7886520" cy="61441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97" name="PlaceHolder 2"/>
          <p:cNvSpPr>
            <a:spLocks noGrp="1"/>
          </p:cNvSpPr>
          <p:nvPr>
            <p:ph type="body"/>
          </p:nvPr>
        </p:nvSpPr>
        <p:spPr>
          <a:xfrm>
            <a:off x="45720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98" name="PlaceHolder 3"/>
          <p:cNvSpPr>
            <a:spLocks noGrp="1"/>
          </p:cNvSpPr>
          <p:nvPr>
            <p:ph type="body"/>
          </p:nvPr>
        </p:nvSpPr>
        <p:spPr>
          <a:xfrm>
            <a:off x="467424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99" name="PlaceHolder 4"/>
          <p:cNvSpPr>
            <a:spLocks noGrp="1"/>
          </p:cNvSpPr>
          <p:nvPr>
            <p:ph type="body"/>
          </p:nvPr>
        </p:nvSpPr>
        <p:spPr>
          <a:xfrm>
            <a:off x="45720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01" name="PlaceHolder 2"/>
          <p:cNvSpPr>
            <a:spLocks noGrp="1"/>
          </p:cNvSpPr>
          <p:nvPr>
            <p:ph type="body"/>
          </p:nvPr>
        </p:nvSpPr>
        <p:spPr>
          <a:xfrm>
            <a:off x="45720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102" name="PlaceHolder 3"/>
          <p:cNvSpPr>
            <a:spLocks noGrp="1"/>
          </p:cNvSpPr>
          <p:nvPr>
            <p:ph type="body"/>
          </p:nvPr>
        </p:nvSpPr>
        <p:spPr>
          <a:xfrm>
            <a:off x="467424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03" name="PlaceHolder 4"/>
          <p:cNvSpPr>
            <a:spLocks noGrp="1"/>
          </p:cNvSpPr>
          <p:nvPr>
            <p:ph type="body"/>
          </p:nvPr>
        </p:nvSpPr>
        <p:spPr>
          <a:xfrm>
            <a:off x="467424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05" name="PlaceHolder 2"/>
          <p:cNvSpPr>
            <a:spLocks noGrp="1"/>
          </p:cNvSpPr>
          <p:nvPr>
            <p:ph type="body"/>
          </p:nvPr>
        </p:nvSpPr>
        <p:spPr>
          <a:xfrm>
            <a:off x="45720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06" name="PlaceHolder 3"/>
          <p:cNvSpPr>
            <a:spLocks noGrp="1"/>
          </p:cNvSpPr>
          <p:nvPr>
            <p:ph type="body"/>
          </p:nvPr>
        </p:nvSpPr>
        <p:spPr>
          <a:xfrm>
            <a:off x="467424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07" name="PlaceHolder 4"/>
          <p:cNvSpPr>
            <a:spLocks noGrp="1"/>
          </p:cNvSpPr>
          <p:nvPr>
            <p:ph type="body"/>
          </p:nvPr>
        </p:nvSpPr>
        <p:spPr>
          <a:xfrm>
            <a:off x="457200" y="3682080"/>
            <a:ext cx="82292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09" name="PlaceHolder 2"/>
          <p:cNvSpPr>
            <a:spLocks noGrp="1"/>
          </p:cNvSpPr>
          <p:nvPr>
            <p:ph type="body"/>
          </p:nvPr>
        </p:nvSpPr>
        <p:spPr>
          <a:xfrm>
            <a:off x="457200" y="1604520"/>
            <a:ext cx="82292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10" name="PlaceHolder 3"/>
          <p:cNvSpPr>
            <a:spLocks noGrp="1"/>
          </p:cNvSpPr>
          <p:nvPr>
            <p:ph type="body"/>
          </p:nvPr>
        </p:nvSpPr>
        <p:spPr>
          <a:xfrm>
            <a:off x="457200" y="3682080"/>
            <a:ext cx="82292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12" name="PlaceHolder 2"/>
          <p:cNvSpPr>
            <a:spLocks noGrp="1"/>
          </p:cNvSpPr>
          <p:nvPr>
            <p:ph type="body"/>
          </p:nvPr>
        </p:nvSpPr>
        <p:spPr>
          <a:xfrm>
            <a:off x="45720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13" name="PlaceHolder 3"/>
          <p:cNvSpPr>
            <a:spLocks noGrp="1"/>
          </p:cNvSpPr>
          <p:nvPr>
            <p:ph type="body"/>
          </p:nvPr>
        </p:nvSpPr>
        <p:spPr>
          <a:xfrm>
            <a:off x="467424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14" name="PlaceHolder 4"/>
          <p:cNvSpPr>
            <a:spLocks noGrp="1"/>
          </p:cNvSpPr>
          <p:nvPr>
            <p:ph type="body"/>
          </p:nvPr>
        </p:nvSpPr>
        <p:spPr>
          <a:xfrm>
            <a:off x="45720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15" name="PlaceHolder 5"/>
          <p:cNvSpPr>
            <a:spLocks noGrp="1"/>
          </p:cNvSpPr>
          <p:nvPr>
            <p:ph type="body"/>
          </p:nvPr>
        </p:nvSpPr>
        <p:spPr>
          <a:xfrm>
            <a:off x="467424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17" name="PlaceHolder 2"/>
          <p:cNvSpPr>
            <a:spLocks noGrp="1"/>
          </p:cNvSpPr>
          <p:nvPr>
            <p:ph type="body"/>
          </p:nvPr>
        </p:nvSpPr>
        <p:spPr>
          <a:xfrm>
            <a:off x="457200" y="160452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18" name="PlaceHolder 3"/>
          <p:cNvSpPr>
            <a:spLocks noGrp="1"/>
          </p:cNvSpPr>
          <p:nvPr>
            <p:ph type="body"/>
          </p:nvPr>
        </p:nvSpPr>
        <p:spPr>
          <a:xfrm>
            <a:off x="3239640" y="160452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19" name="PlaceHolder 4"/>
          <p:cNvSpPr>
            <a:spLocks noGrp="1"/>
          </p:cNvSpPr>
          <p:nvPr>
            <p:ph type="body"/>
          </p:nvPr>
        </p:nvSpPr>
        <p:spPr>
          <a:xfrm>
            <a:off x="6022080" y="160452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20" name="PlaceHolder 5"/>
          <p:cNvSpPr>
            <a:spLocks noGrp="1"/>
          </p:cNvSpPr>
          <p:nvPr>
            <p:ph type="body"/>
          </p:nvPr>
        </p:nvSpPr>
        <p:spPr>
          <a:xfrm>
            <a:off x="457200" y="368208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21" name="PlaceHolder 6"/>
          <p:cNvSpPr>
            <a:spLocks noGrp="1"/>
          </p:cNvSpPr>
          <p:nvPr>
            <p:ph type="body"/>
          </p:nvPr>
        </p:nvSpPr>
        <p:spPr>
          <a:xfrm>
            <a:off x="3239640" y="368208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22" name="PlaceHolder 7"/>
          <p:cNvSpPr>
            <a:spLocks noGrp="1"/>
          </p:cNvSpPr>
          <p:nvPr>
            <p:ph type="body"/>
          </p:nvPr>
        </p:nvSpPr>
        <p:spPr>
          <a:xfrm>
            <a:off x="6022080" y="3682080"/>
            <a:ext cx="26496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0" name="PlaceHolder 2"/>
          <p:cNvSpPr>
            <a:spLocks noGrp="1"/>
          </p:cNvSpPr>
          <p:nvPr>
            <p:ph type="body"/>
          </p:nvPr>
        </p:nvSpPr>
        <p:spPr>
          <a:xfrm>
            <a:off x="45720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11" name="PlaceHolder 3"/>
          <p:cNvSpPr>
            <a:spLocks noGrp="1"/>
          </p:cNvSpPr>
          <p:nvPr>
            <p:ph type="body"/>
          </p:nvPr>
        </p:nvSpPr>
        <p:spPr>
          <a:xfrm>
            <a:off x="467424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28560" y="365040"/>
            <a:ext cx="7886520" cy="61441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5" name="PlaceHolder 2"/>
          <p:cNvSpPr>
            <a:spLocks noGrp="1"/>
          </p:cNvSpPr>
          <p:nvPr>
            <p:ph type="body"/>
          </p:nvPr>
        </p:nvSpPr>
        <p:spPr>
          <a:xfrm>
            <a:off x="45720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6" name="PlaceHolder 3"/>
          <p:cNvSpPr>
            <a:spLocks noGrp="1"/>
          </p:cNvSpPr>
          <p:nvPr>
            <p:ph type="body"/>
          </p:nvPr>
        </p:nvSpPr>
        <p:spPr>
          <a:xfrm>
            <a:off x="467424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17" name="PlaceHolder 4"/>
          <p:cNvSpPr>
            <a:spLocks noGrp="1"/>
          </p:cNvSpPr>
          <p:nvPr>
            <p:ph type="body"/>
          </p:nvPr>
        </p:nvSpPr>
        <p:spPr>
          <a:xfrm>
            <a:off x="45720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9" name="PlaceHolder 2"/>
          <p:cNvSpPr>
            <a:spLocks noGrp="1"/>
          </p:cNvSpPr>
          <p:nvPr>
            <p:ph type="body"/>
          </p:nvPr>
        </p:nvSpPr>
        <p:spPr>
          <a:xfrm>
            <a:off x="457200" y="1604520"/>
            <a:ext cx="401580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20" name="PlaceHolder 3"/>
          <p:cNvSpPr>
            <a:spLocks noGrp="1"/>
          </p:cNvSpPr>
          <p:nvPr>
            <p:ph type="body"/>
          </p:nvPr>
        </p:nvSpPr>
        <p:spPr>
          <a:xfrm>
            <a:off x="467424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21" name="PlaceHolder 4"/>
          <p:cNvSpPr>
            <a:spLocks noGrp="1"/>
          </p:cNvSpPr>
          <p:nvPr>
            <p:ph type="body"/>
          </p:nvPr>
        </p:nvSpPr>
        <p:spPr>
          <a:xfrm>
            <a:off x="4674240" y="368208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28560" y="365040"/>
            <a:ext cx="7886520" cy="13251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3" name="PlaceHolder 2"/>
          <p:cNvSpPr>
            <a:spLocks noGrp="1"/>
          </p:cNvSpPr>
          <p:nvPr>
            <p:ph type="body"/>
          </p:nvPr>
        </p:nvSpPr>
        <p:spPr>
          <a:xfrm>
            <a:off x="45720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24" name="PlaceHolder 3"/>
          <p:cNvSpPr>
            <a:spLocks noGrp="1"/>
          </p:cNvSpPr>
          <p:nvPr>
            <p:ph type="body"/>
          </p:nvPr>
        </p:nvSpPr>
        <p:spPr>
          <a:xfrm>
            <a:off x="4674240" y="1604520"/>
            <a:ext cx="401580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25" name="PlaceHolder 4"/>
          <p:cNvSpPr>
            <a:spLocks noGrp="1"/>
          </p:cNvSpPr>
          <p:nvPr>
            <p:ph type="body"/>
          </p:nvPr>
        </p:nvSpPr>
        <p:spPr>
          <a:xfrm>
            <a:off x="457200" y="3682080"/>
            <a:ext cx="82292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143000" y="1122480"/>
            <a:ext cx="6857640" cy="2387160"/>
          </a:xfrm>
          <a:prstGeom prst="rect">
            <a:avLst/>
          </a:prstGeom>
        </p:spPr>
        <p:txBody>
          <a:bodyPr anchor="b">
            <a:noAutofit/>
          </a:bodyPr>
          <a:p>
            <a:r>
              <a:rPr b="0" lang="en-IN" sz="4500" spc="-1" strike="noStrike">
                <a:solidFill>
                  <a:srgbClr val="000000"/>
                </a:solidFill>
                <a:latin typeface="Arial"/>
              </a:rPr>
              <a:t>Click to edit the title text format</a:t>
            </a:r>
            <a:endParaRPr b="0" lang="en-IN" sz="4500" spc="-1" strike="noStrike">
              <a:solidFill>
                <a:srgbClr val="000000"/>
              </a:solidFill>
              <a:latin typeface="Arial"/>
            </a:endParaRPr>
          </a:p>
        </p:txBody>
      </p:sp>
      <p:sp>
        <p:nvSpPr>
          <p:cNvPr id="1" name="PlaceHolder 2"/>
          <p:cNvSpPr>
            <a:spLocks noGrp="1"/>
          </p:cNvSpPr>
          <p:nvPr>
            <p:ph type="dt"/>
          </p:nvPr>
        </p:nvSpPr>
        <p:spPr>
          <a:xfrm>
            <a:off x="628560" y="6356520"/>
            <a:ext cx="2057040" cy="364680"/>
          </a:xfrm>
          <a:prstGeom prst="rect">
            <a:avLst/>
          </a:prstGeom>
        </p:spPr>
        <p:txBody>
          <a:bodyPr anchor="ctr">
            <a:noAutofit/>
          </a:bodyPr>
          <a:p>
            <a:endParaRPr b="0" lang="en-IN" sz="2400" spc="-1" strike="noStrike">
              <a:latin typeface="Times New Roman"/>
            </a:endParaRPr>
          </a:p>
        </p:txBody>
      </p:sp>
      <p:sp>
        <p:nvSpPr>
          <p:cNvPr id="2" name="PlaceHolder 3"/>
          <p:cNvSpPr>
            <a:spLocks noGrp="1"/>
          </p:cNvSpPr>
          <p:nvPr>
            <p:ph type="ftr"/>
          </p:nvPr>
        </p:nvSpPr>
        <p:spPr>
          <a:xfrm>
            <a:off x="3029040" y="6356520"/>
            <a:ext cx="3085920" cy="364680"/>
          </a:xfrm>
          <a:prstGeom prst="rect">
            <a:avLst/>
          </a:prstGeom>
        </p:spPr>
        <p:txBody>
          <a:bodyPr anchor="ctr">
            <a:noAutofit/>
          </a:bodyPr>
          <a:p>
            <a:endParaRPr b="0" lang="en-IN" sz="2400" spc="-1" strike="noStrike">
              <a:latin typeface="Times New Roman"/>
            </a:endParaRPr>
          </a:p>
        </p:txBody>
      </p:sp>
      <p:sp>
        <p:nvSpPr>
          <p:cNvPr id="3" name="PlaceHolder 4"/>
          <p:cNvSpPr>
            <a:spLocks noGrp="1"/>
          </p:cNvSpPr>
          <p:nvPr>
            <p:ph type="sldNum"/>
          </p:nvPr>
        </p:nvSpPr>
        <p:spPr>
          <a:xfrm>
            <a:off x="6458040" y="6356520"/>
            <a:ext cx="2057040" cy="364680"/>
          </a:xfrm>
          <a:prstGeom prst="rect">
            <a:avLst/>
          </a:prstGeom>
        </p:spPr>
        <p:txBody>
          <a:bodyPr anchor="ctr">
            <a:noAutofit/>
          </a:bodyPr>
          <a:p>
            <a:pPr algn="r">
              <a:lnSpc>
                <a:spcPct val="100000"/>
              </a:lnSpc>
              <a:tabLst>
                <a:tab algn="l" pos="0"/>
              </a:tabLst>
            </a:pPr>
            <a:fld id="{69183C7B-9C82-43F6-AD07-A4607C001162}" type="slidenum">
              <a:rPr b="0" lang="en-US" sz="900" spc="-1" strike="noStrike">
                <a:solidFill>
                  <a:srgbClr val="888888"/>
                </a:solidFill>
                <a:latin typeface="Calibri"/>
                <a:ea typeface="Calibri"/>
              </a:rPr>
              <a:t>&lt;number&gt;</a:t>
            </a:fld>
            <a:endParaRPr b="0" lang="en-IN" sz="900" spc="-1" strike="noStrike">
              <a:latin typeface="Times New Roman"/>
            </a:endParaRPr>
          </a:p>
        </p:txBody>
      </p:sp>
      <p:sp>
        <p:nvSpPr>
          <p:cNvPr id="4" name="PlaceHolder 5"/>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628560" y="365040"/>
            <a:ext cx="7886520" cy="1325160"/>
          </a:xfrm>
          <a:prstGeom prst="rect">
            <a:avLst/>
          </a:prstGeom>
        </p:spPr>
        <p:txBody>
          <a:bodyPr anchor="ctr">
            <a:noAutofit/>
          </a:bodyPr>
          <a:p>
            <a:r>
              <a:rPr b="0" lang="en-IN" sz="3300" spc="-1" strike="noStrike">
                <a:solidFill>
                  <a:srgbClr val="000000"/>
                </a:solidFill>
                <a:latin typeface="Arial"/>
              </a:rPr>
              <a:t>Click to edit the title text format</a:t>
            </a:r>
            <a:endParaRPr b="0" lang="en-IN" sz="3300" spc="-1" strike="noStrike">
              <a:solidFill>
                <a:srgbClr val="000000"/>
              </a:solidFill>
              <a:latin typeface="Arial"/>
            </a:endParaRPr>
          </a:p>
        </p:txBody>
      </p:sp>
      <p:sp>
        <p:nvSpPr>
          <p:cNvPr id="42" name="PlaceHolder 2"/>
          <p:cNvSpPr>
            <a:spLocks noGrp="1"/>
          </p:cNvSpPr>
          <p:nvPr>
            <p:ph type="body"/>
          </p:nvPr>
        </p:nvSpPr>
        <p:spPr>
          <a:xfrm>
            <a:off x="628560" y="1825560"/>
            <a:ext cx="7886520" cy="4350960"/>
          </a:xfrm>
          <a:prstGeom prst="rect">
            <a:avLst/>
          </a:prstGeom>
        </p:spPr>
        <p:txBody>
          <a:bodyPr>
            <a:noAutofit/>
          </a:bodyPr>
          <a:p>
            <a:pPr marL="432000" indent="-324000">
              <a:spcBef>
                <a:spcPts val="1417"/>
              </a:spcBef>
              <a:buClr>
                <a:srgbClr val="000000"/>
              </a:buClr>
              <a:buSzPct val="45000"/>
              <a:buFont typeface="Wingdings" charset="2"/>
              <a:buChar char=""/>
            </a:pPr>
            <a:r>
              <a:rPr b="0" lang="en-IN" sz="2100" spc="-1" strike="noStrike">
                <a:solidFill>
                  <a:srgbClr val="000000"/>
                </a:solidFill>
                <a:latin typeface="Arial"/>
              </a:rPr>
              <a:t>Click to edit the outline text format</a:t>
            </a:r>
            <a:endParaRPr b="0" lang="en-IN" sz="21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100" spc="-1" strike="noStrike">
                <a:solidFill>
                  <a:srgbClr val="000000"/>
                </a:solidFill>
                <a:latin typeface="Arial"/>
              </a:rPr>
              <a:t>Second Outline Level</a:t>
            </a:r>
            <a:endParaRPr b="0" lang="en-IN" sz="21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100" spc="-1" strike="noStrike">
                <a:solidFill>
                  <a:srgbClr val="000000"/>
                </a:solidFill>
                <a:latin typeface="Arial"/>
              </a:rPr>
              <a:t>Third Outline Level</a:t>
            </a:r>
            <a:endParaRPr b="0" lang="en-IN" sz="21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100" spc="-1" strike="noStrike">
                <a:solidFill>
                  <a:srgbClr val="000000"/>
                </a:solidFill>
                <a:latin typeface="Arial"/>
              </a:rPr>
              <a:t>Fourth Outline Level</a:t>
            </a:r>
            <a:endParaRPr b="0" lang="en-IN" sz="21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100" spc="-1" strike="noStrike">
                <a:solidFill>
                  <a:srgbClr val="000000"/>
                </a:solidFill>
                <a:latin typeface="Arial"/>
              </a:rPr>
              <a:t>Fifth Outline Level</a:t>
            </a:r>
            <a:endParaRPr b="0" lang="en-IN" sz="21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100" spc="-1" strike="noStrike">
                <a:solidFill>
                  <a:srgbClr val="000000"/>
                </a:solidFill>
                <a:latin typeface="Arial"/>
              </a:rPr>
              <a:t>Sixth Outline Level</a:t>
            </a:r>
            <a:endParaRPr b="0" lang="en-IN" sz="21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100" spc="-1" strike="noStrike">
                <a:solidFill>
                  <a:srgbClr val="000000"/>
                </a:solidFill>
                <a:latin typeface="Arial"/>
              </a:rPr>
              <a:t>Seventh Outline Level</a:t>
            </a:r>
            <a:endParaRPr b="0" lang="en-IN" sz="2100" spc="-1" strike="noStrike">
              <a:solidFill>
                <a:srgbClr val="000000"/>
              </a:solidFill>
              <a:latin typeface="Arial"/>
            </a:endParaRPr>
          </a:p>
        </p:txBody>
      </p:sp>
      <p:sp>
        <p:nvSpPr>
          <p:cNvPr id="43" name="PlaceHolder 3"/>
          <p:cNvSpPr>
            <a:spLocks noGrp="1"/>
          </p:cNvSpPr>
          <p:nvPr>
            <p:ph type="dt"/>
          </p:nvPr>
        </p:nvSpPr>
        <p:spPr>
          <a:xfrm>
            <a:off x="628560" y="6356520"/>
            <a:ext cx="2057040" cy="364680"/>
          </a:xfrm>
          <a:prstGeom prst="rect">
            <a:avLst/>
          </a:prstGeom>
        </p:spPr>
        <p:txBody>
          <a:bodyPr anchor="ctr">
            <a:noAutofit/>
          </a:bodyPr>
          <a:p>
            <a:endParaRPr b="0" lang="en-IN" sz="2400" spc="-1" strike="noStrike">
              <a:latin typeface="Times New Roman"/>
            </a:endParaRPr>
          </a:p>
        </p:txBody>
      </p:sp>
      <p:sp>
        <p:nvSpPr>
          <p:cNvPr id="44" name="PlaceHolder 4"/>
          <p:cNvSpPr>
            <a:spLocks noGrp="1"/>
          </p:cNvSpPr>
          <p:nvPr>
            <p:ph type="ftr"/>
          </p:nvPr>
        </p:nvSpPr>
        <p:spPr>
          <a:xfrm>
            <a:off x="3029040" y="6356520"/>
            <a:ext cx="3085920" cy="364680"/>
          </a:xfrm>
          <a:prstGeom prst="rect">
            <a:avLst/>
          </a:prstGeom>
        </p:spPr>
        <p:txBody>
          <a:bodyPr anchor="ctr">
            <a:noAutofit/>
          </a:bodyPr>
          <a:p>
            <a:endParaRPr b="0" lang="en-IN" sz="2400" spc="-1" strike="noStrike">
              <a:latin typeface="Times New Roman"/>
            </a:endParaRPr>
          </a:p>
        </p:txBody>
      </p:sp>
      <p:sp>
        <p:nvSpPr>
          <p:cNvPr id="45" name="PlaceHolder 5"/>
          <p:cNvSpPr>
            <a:spLocks noGrp="1"/>
          </p:cNvSpPr>
          <p:nvPr>
            <p:ph type="sldNum"/>
          </p:nvPr>
        </p:nvSpPr>
        <p:spPr>
          <a:xfrm>
            <a:off x="6458040" y="6356520"/>
            <a:ext cx="2057040" cy="364680"/>
          </a:xfrm>
          <a:prstGeom prst="rect">
            <a:avLst/>
          </a:prstGeom>
        </p:spPr>
        <p:txBody>
          <a:bodyPr anchor="ctr">
            <a:noAutofit/>
          </a:bodyPr>
          <a:p>
            <a:pPr algn="r">
              <a:lnSpc>
                <a:spcPct val="100000"/>
              </a:lnSpc>
              <a:tabLst>
                <a:tab algn="l" pos="0"/>
              </a:tabLst>
            </a:pPr>
            <a:fld id="{47DD7653-0716-44A1-BEE1-5635343A6183}" type="slidenum">
              <a:rPr b="0" lang="en-US" sz="900" spc="-1" strike="noStrike">
                <a:solidFill>
                  <a:srgbClr val="888888"/>
                </a:solidFill>
                <a:latin typeface="Calibri"/>
                <a:ea typeface="Calibri"/>
              </a:rPr>
              <a:t>&lt;number&gt;</a:t>
            </a:fld>
            <a:endParaRPr b="0" lang="en-IN" sz="9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2" name="PlaceHolder 1"/>
          <p:cNvSpPr>
            <a:spLocks noGrp="1"/>
          </p:cNvSpPr>
          <p:nvPr>
            <p:ph type="title"/>
          </p:nvPr>
        </p:nvSpPr>
        <p:spPr>
          <a:xfrm>
            <a:off x="628560" y="365040"/>
            <a:ext cx="7886520" cy="1325160"/>
          </a:xfrm>
          <a:prstGeom prst="rect">
            <a:avLst/>
          </a:prstGeom>
        </p:spPr>
        <p:txBody>
          <a:bodyPr anchor="ctr">
            <a:noAutofit/>
          </a:bodyPr>
          <a:p>
            <a:r>
              <a:rPr b="0" lang="en-IN" sz="3300" spc="-1" strike="noStrike">
                <a:solidFill>
                  <a:srgbClr val="000000"/>
                </a:solidFill>
                <a:latin typeface="Arial"/>
              </a:rPr>
              <a:t>Click to edit the title text format</a:t>
            </a:r>
            <a:endParaRPr b="0" lang="en-IN" sz="3300" spc="-1" strike="noStrike">
              <a:solidFill>
                <a:srgbClr val="000000"/>
              </a:solidFill>
              <a:latin typeface="Arial"/>
            </a:endParaRPr>
          </a:p>
        </p:txBody>
      </p:sp>
      <p:sp>
        <p:nvSpPr>
          <p:cNvPr id="83" name="PlaceHolder 2"/>
          <p:cNvSpPr>
            <a:spLocks noGrp="1"/>
          </p:cNvSpPr>
          <p:nvPr>
            <p:ph type="dt"/>
          </p:nvPr>
        </p:nvSpPr>
        <p:spPr>
          <a:xfrm>
            <a:off x="628560" y="6356520"/>
            <a:ext cx="2057040" cy="364680"/>
          </a:xfrm>
          <a:prstGeom prst="rect">
            <a:avLst/>
          </a:prstGeom>
        </p:spPr>
        <p:txBody>
          <a:bodyPr anchor="ctr">
            <a:noAutofit/>
          </a:bodyPr>
          <a:p>
            <a:endParaRPr b="0" lang="en-IN" sz="2400" spc="-1" strike="noStrike">
              <a:latin typeface="Times New Roman"/>
            </a:endParaRPr>
          </a:p>
        </p:txBody>
      </p:sp>
      <p:sp>
        <p:nvSpPr>
          <p:cNvPr id="84" name="PlaceHolder 3"/>
          <p:cNvSpPr>
            <a:spLocks noGrp="1"/>
          </p:cNvSpPr>
          <p:nvPr>
            <p:ph type="ftr"/>
          </p:nvPr>
        </p:nvSpPr>
        <p:spPr>
          <a:xfrm>
            <a:off x="3029040" y="6356520"/>
            <a:ext cx="3085920" cy="364680"/>
          </a:xfrm>
          <a:prstGeom prst="rect">
            <a:avLst/>
          </a:prstGeom>
        </p:spPr>
        <p:txBody>
          <a:bodyPr anchor="ctr">
            <a:noAutofit/>
          </a:bodyPr>
          <a:p>
            <a:endParaRPr b="0" lang="en-IN" sz="2400" spc="-1" strike="noStrike">
              <a:latin typeface="Times New Roman"/>
            </a:endParaRPr>
          </a:p>
        </p:txBody>
      </p:sp>
      <p:sp>
        <p:nvSpPr>
          <p:cNvPr id="85" name="PlaceHolder 4"/>
          <p:cNvSpPr>
            <a:spLocks noGrp="1"/>
          </p:cNvSpPr>
          <p:nvPr>
            <p:ph type="sldNum"/>
          </p:nvPr>
        </p:nvSpPr>
        <p:spPr>
          <a:xfrm>
            <a:off x="6458040" y="6356520"/>
            <a:ext cx="2057040" cy="364680"/>
          </a:xfrm>
          <a:prstGeom prst="rect">
            <a:avLst/>
          </a:prstGeom>
        </p:spPr>
        <p:txBody>
          <a:bodyPr anchor="ctr">
            <a:noAutofit/>
          </a:bodyPr>
          <a:p>
            <a:pPr algn="r">
              <a:lnSpc>
                <a:spcPct val="100000"/>
              </a:lnSpc>
              <a:tabLst>
                <a:tab algn="l" pos="0"/>
              </a:tabLst>
            </a:pPr>
            <a:fld id="{B9C0560B-F12E-44F9-836A-D9F83D3B9E0B}" type="slidenum">
              <a:rPr b="0" lang="en-US" sz="900" spc="-1" strike="noStrike">
                <a:solidFill>
                  <a:srgbClr val="888888"/>
                </a:solidFill>
                <a:latin typeface="Calibri"/>
                <a:ea typeface="Calibri"/>
              </a:rPr>
              <a:t>&lt;number&gt;</a:t>
            </a:fld>
            <a:endParaRPr b="0" lang="en-IN" sz="900" spc="-1" strike="noStrike">
              <a:latin typeface="Times New Roman"/>
            </a:endParaRPr>
          </a:p>
        </p:txBody>
      </p:sp>
      <p:sp>
        <p:nvSpPr>
          <p:cNvPr id="86" name="PlaceHolder 5"/>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hyperlink" Target="mailto:t.furukawa@unsw.edu.au" TargetMode="External"/><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gif"/><Relationship Id="rId2" Type="http://schemas.openxmlformats.org/officeDocument/2006/relationships/slideLayout" Target="../slideLayouts/slideLayout13.xml"/><Relationship Id="rId3"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image" Target="../media/image2.gif"/><Relationship Id="rId2" Type="http://schemas.openxmlformats.org/officeDocument/2006/relationships/slideLayout" Target="../slideLayouts/slideLayout13.xml"/><Relationship Id="rId3" Type="http://schemas.openxmlformats.org/officeDocument/2006/relationships/notesSlide" Target="../notesSlides/notesSlide22.xml"/>
</Relationships>
</file>

<file path=ppt/slides/_rels/slide23.xml.rels><?xml version="1.0" encoding="UTF-8"?>
<Relationships xmlns="http://schemas.openxmlformats.org/package/2006/relationships"><Relationship Id="rId1" Type="http://schemas.openxmlformats.org/officeDocument/2006/relationships/image" Target="../media/image3.gif"/><Relationship Id="rId2" Type="http://schemas.openxmlformats.org/officeDocument/2006/relationships/slideLayout" Target="../slideLayouts/slideLayout13.xml"/><Relationship Id="rId3"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Relationship Id="rId3" Type="http://schemas.openxmlformats.org/officeDocument/2006/relationships/notesSlide" Target="../notesSlides/notesSlide24.xml"/>
</Relationships>
</file>

<file path=ppt/slides/_rels/slide2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Google Shape;89;p1"/>
          <p:cNvSpPr/>
          <p:nvPr/>
        </p:nvSpPr>
        <p:spPr>
          <a:xfrm>
            <a:off x="1104840" y="1958040"/>
            <a:ext cx="6933960" cy="953640"/>
          </a:xfrm>
          <a:prstGeom prst="rect">
            <a:avLst/>
          </a:prstGeom>
          <a:gradFill rotWithShape="0">
            <a:gsLst>
              <a:gs pos="0">
                <a:srgbClr val="9bcdff"/>
              </a:gs>
              <a:gs pos="100000">
                <a:srgbClr val="e2f0ff"/>
              </a:gs>
            </a:gsLst>
            <a:path path="circle">
              <a:fillToRect l="50000" t="50000" r="50000" b="50000"/>
            </a:path>
          </a:gradFill>
          <a:ln w="0">
            <a:noFill/>
          </a:ln>
          <a:effectLst>
            <a:outerShdw algn="ctr" blurRad="150120" dir="8461089" dist="250081">
              <a:srgbClr val="000000">
                <a:alpha val="27000"/>
              </a:srgbClr>
            </a:outerShdw>
          </a:effectLst>
        </p:spPr>
        <p:style>
          <a:lnRef idx="0"/>
          <a:fillRef idx="0"/>
          <a:effectRef idx="0"/>
          <a:fontRef idx="minor"/>
        </p:style>
        <p:txBody>
          <a:bodyPr>
            <a:noAutofit/>
          </a:bodyPr>
          <a:p>
            <a:pPr algn="ctr">
              <a:lnSpc>
                <a:spcPct val="100000"/>
              </a:lnSpc>
              <a:tabLst>
                <a:tab algn="l" pos="0"/>
              </a:tabLst>
            </a:pPr>
            <a:r>
              <a:rPr b="0" lang="en-US" sz="2800" spc="-1" strike="noStrike">
                <a:solidFill>
                  <a:srgbClr val="000000"/>
                </a:solidFill>
                <a:latin typeface="Times New Roman"/>
                <a:ea typeface="Times New Roman"/>
              </a:rPr>
              <a:t>“</a:t>
            </a:r>
            <a:r>
              <a:rPr b="0" lang="en-US" sz="2800" spc="-1" strike="noStrike">
                <a:solidFill>
                  <a:srgbClr val="000000"/>
                </a:solidFill>
                <a:latin typeface="Times New Roman"/>
                <a:ea typeface="Times New Roman"/>
              </a:rPr>
              <a:t>Agricultural Crop Health Monitoring Using a Mobile Robot.” </a:t>
            </a:r>
            <a:endParaRPr b="0" lang="en-IN" sz="2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Google Shape;170;p10"/>
          <p:cNvSpPr txBox="1"/>
          <p:nvPr/>
        </p:nvSpPr>
        <p:spPr>
          <a:xfrm>
            <a:off x="457200" y="274680"/>
            <a:ext cx="8229240" cy="56340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LITERATURE SURVEY</a:t>
            </a:r>
            <a:endParaRPr b="0" lang="en-IN" sz="3200" spc="-1" strike="noStrike">
              <a:solidFill>
                <a:srgbClr val="000000"/>
              </a:solidFill>
              <a:latin typeface="Arial"/>
            </a:endParaRPr>
          </a:p>
        </p:txBody>
      </p:sp>
      <p:sp>
        <p:nvSpPr>
          <p:cNvPr id="161" name="Google Shape;171;p10"/>
          <p:cNvSpPr txBox="1"/>
          <p:nvPr/>
        </p:nvSpPr>
        <p:spPr>
          <a:xfrm>
            <a:off x="457200" y="1066680"/>
            <a:ext cx="8381520" cy="4952520"/>
          </a:xfrm>
          <a:prstGeom prst="rect">
            <a:avLst/>
          </a:prstGeom>
          <a:noFill/>
          <a:ln w="0">
            <a:noFill/>
          </a:ln>
        </p:spPr>
        <p:txBody>
          <a:bodyPr>
            <a:noAutofit/>
          </a:bodyPr>
          <a:p>
            <a:pPr marL="171360" indent="-171000" algn="just">
              <a:lnSpc>
                <a:spcPct val="90000"/>
              </a:lnSpc>
              <a:tabLst>
                <a:tab algn="l" pos="0"/>
              </a:tabLst>
            </a:pPr>
            <a:r>
              <a:rPr b="0" lang="en-US" sz="1800" spc="-1" strike="noStrike">
                <a:solidFill>
                  <a:srgbClr val="000000"/>
                </a:solidFill>
                <a:latin typeface="Times New Roman"/>
                <a:ea typeface="Times New Roman"/>
              </a:rPr>
              <a:t>[02] Pvr Chaitanya, Dileep Kotte, A. Srinath, K. B. Kalyan, " Development of Smart Pesticide Spraying Robot," </a:t>
            </a:r>
            <a:r>
              <a:rPr b="0" i="1" lang="en-US" sz="1800" spc="-1" strike="noStrike">
                <a:solidFill>
                  <a:srgbClr val="000000"/>
                </a:solidFill>
                <a:latin typeface="Times New Roman"/>
                <a:ea typeface="Times New Roman"/>
              </a:rPr>
              <a:t>IJRTE  ISSN: 2277-3878, Volume-8 Issue-5, January 2020</a:t>
            </a:r>
            <a:endParaRPr b="0" lang="en-IN" sz="1800" spc="-1" strike="noStrike">
              <a:solidFill>
                <a:srgbClr val="000000"/>
              </a:solidFill>
              <a:latin typeface="Arial"/>
            </a:endParaRPr>
          </a:p>
          <a:p>
            <a:pPr marL="171360" indent="-171000" algn="just">
              <a:lnSpc>
                <a:spcPct val="90000"/>
              </a:lnSpc>
              <a:spcBef>
                <a:spcPts val="751"/>
              </a:spcBef>
              <a:tabLst>
                <a:tab algn="l" pos="0"/>
              </a:tabLst>
            </a:pP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Robot model web camera is used to scan the crops using live feed of the crops and sent to video processor using Wi-Fi.</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The video undergoes preprocessing and segmentation by suppressing unwanted distortions and removing noises.</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Processed data is sent to the controller using a Bluetooth.</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The spraying of pesticides is performed on the basis of the number of pests.</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Raspberry Pi 3 is used for video processing.</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The motion of the robot and pesticide is controlled by ATmega328p on an Arduino Microcontroller Board. </a:t>
            </a:r>
            <a:endParaRPr b="0" lang="en-IN" sz="1800" spc="-1" strike="noStrike">
              <a:solidFill>
                <a:srgbClr val="000000"/>
              </a:solidFill>
              <a:latin typeface="Arial"/>
            </a:endParaRPr>
          </a:p>
          <a:p>
            <a:pPr marL="514440" indent="-56880" algn="just">
              <a:lnSpc>
                <a:spcPct val="90000"/>
              </a:lnSpc>
              <a:spcBef>
                <a:spcPts val="374"/>
              </a:spcBef>
              <a:tabLst>
                <a:tab algn="l" pos="0"/>
              </a:tabLst>
            </a:pPr>
            <a:endParaRPr b="0" lang="en-IN" sz="1800" spc="-1" strike="noStrike">
              <a:solidFill>
                <a:srgbClr val="000000"/>
              </a:solidFill>
              <a:latin typeface="Arial"/>
            </a:endParaRPr>
          </a:p>
          <a:p>
            <a:pPr marL="171360" indent="-171000" algn="just">
              <a:lnSpc>
                <a:spcPct val="90000"/>
              </a:lnSpc>
              <a:spcBef>
                <a:spcPts val="751"/>
              </a:spcBef>
              <a:tabLst>
                <a:tab algn="l" pos="0"/>
              </a:tabLst>
            </a:pPr>
            <a:endParaRPr b="0" lang="en-IN" sz="1800" spc="-1" strike="noStrike">
              <a:solidFill>
                <a:srgbClr val="000000"/>
              </a:solidFill>
              <a:latin typeface="Arial"/>
            </a:endParaRPr>
          </a:p>
          <a:p>
            <a:pPr marL="171360" indent="-171000">
              <a:lnSpc>
                <a:spcPct val="90000"/>
              </a:lnSpc>
              <a:spcBef>
                <a:spcPts val="751"/>
              </a:spcBef>
              <a:tabLst>
                <a:tab algn="l" pos="0"/>
              </a:tabLst>
            </a:pPr>
            <a:endParaRPr b="0" lang="en-IN" sz="1800" spc="-1" strike="noStrike">
              <a:solidFill>
                <a:srgbClr val="000000"/>
              </a:solidFill>
              <a:latin typeface="Arial"/>
            </a:endParaRPr>
          </a:p>
          <a:p>
            <a:pPr marL="171360" indent="-56880">
              <a:lnSpc>
                <a:spcPct val="150000"/>
              </a:lnSpc>
              <a:tabLst>
                <a:tab algn="l" pos="0"/>
              </a:tabLst>
            </a:pPr>
            <a:endParaRPr b="0" lang="en-IN" sz="1800" spc="-1" strike="noStrike">
              <a:solidFill>
                <a:srgbClr val="000000"/>
              </a:solidFill>
              <a:latin typeface="Arial"/>
            </a:endParaRPr>
          </a:p>
          <a:p>
            <a:pPr marL="171360" indent="-56880">
              <a:lnSpc>
                <a:spcPct val="150000"/>
              </a:lnSpc>
              <a:tabLst>
                <a:tab algn="l" pos="0"/>
              </a:tabLst>
            </a:pPr>
            <a:endParaRPr b="0" lang="en-IN" sz="1800" spc="-1" strike="noStrike">
              <a:solidFill>
                <a:srgbClr val="000000"/>
              </a:solidFill>
              <a:latin typeface="Arial"/>
            </a:endParaRPr>
          </a:p>
        </p:txBody>
      </p:sp>
      <p:sp>
        <p:nvSpPr>
          <p:cNvPr id="162" name="Google Shape;172;p10"/>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63" name="Google Shape;174;p10"/>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C2B5406C-90FD-4F01-B671-95D87F195DCA}"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Google Shape;179;p11"/>
          <p:cNvSpPr txBox="1"/>
          <p:nvPr/>
        </p:nvSpPr>
        <p:spPr>
          <a:xfrm>
            <a:off x="457200" y="274680"/>
            <a:ext cx="8229240" cy="56340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LITERATURE SURVEY</a:t>
            </a:r>
            <a:endParaRPr b="0" lang="en-IN" sz="3200" spc="-1" strike="noStrike">
              <a:solidFill>
                <a:srgbClr val="000000"/>
              </a:solidFill>
              <a:latin typeface="Arial"/>
            </a:endParaRPr>
          </a:p>
        </p:txBody>
      </p:sp>
      <p:sp>
        <p:nvSpPr>
          <p:cNvPr id="165" name="Google Shape;180;p11"/>
          <p:cNvSpPr txBox="1"/>
          <p:nvPr/>
        </p:nvSpPr>
        <p:spPr>
          <a:xfrm>
            <a:off x="457200" y="1143000"/>
            <a:ext cx="8381520" cy="4952520"/>
          </a:xfrm>
          <a:prstGeom prst="rect">
            <a:avLst/>
          </a:prstGeom>
          <a:noFill/>
          <a:ln w="0">
            <a:noFill/>
          </a:ln>
        </p:spPr>
        <p:txBody>
          <a:bodyPr>
            <a:noAutofit/>
          </a:bodyPr>
          <a:p>
            <a:pPr marL="171360" indent="-171000" algn="just">
              <a:lnSpc>
                <a:spcPct val="90000"/>
              </a:lnSpc>
              <a:tabLst>
                <a:tab algn="l" pos="0"/>
              </a:tabLst>
            </a:pPr>
            <a:r>
              <a:rPr b="0" lang="en-US" sz="1800" spc="-1" strike="noStrike">
                <a:solidFill>
                  <a:srgbClr val="000000"/>
                </a:solidFill>
                <a:latin typeface="Times New Roman"/>
                <a:ea typeface="Times New Roman"/>
              </a:rPr>
              <a:t>[03] I.H. Celen, E. Onler, E. Kilic, "A Design of an Autonomous Agricultural Robot to Navigate between Rows," International Conference of Electrical, Automation and Mechanical Engineering (EAME 2015).</a:t>
            </a:r>
            <a:endParaRPr b="0" lang="en-IN" sz="1800" spc="-1" strike="noStrike">
              <a:solidFill>
                <a:srgbClr val="000000"/>
              </a:solidFill>
              <a:latin typeface="Arial"/>
            </a:endParaRPr>
          </a:p>
          <a:p>
            <a:pPr marL="171360" indent="-171000" algn="just">
              <a:lnSpc>
                <a:spcPct val="90000"/>
              </a:lnSpc>
              <a:spcBef>
                <a:spcPts val="751"/>
              </a:spcBef>
              <a:tabLst>
                <a:tab algn="l" pos="0"/>
              </a:tabLst>
            </a:pPr>
            <a:r>
              <a:rPr b="0" lang="en-US" sz="1800" spc="-1" strike="noStrike">
                <a:solidFill>
                  <a:srgbClr val="000000"/>
                </a:solidFill>
                <a:latin typeface="Times New Roman"/>
                <a:ea typeface="Times New Roman"/>
              </a:rPr>
              <a:t>	</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Calibri"/>
              <a:buAutoNum type="arabicPeriod"/>
              <a:tabLst>
                <a:tab algn="l" pos="0"/>
              </a:tabLst>
            </a:pPr>
            <a:r>
              <a:rPr b="0" lang="en-US" sz="1800" spc="-1" strike="noStrike">
                <a:solidFill>
                  <a:srgbClr val="000000"/>
                </a:solidFill>
                <a:latin typeface="Times New Roman"/>
                <a:ea typeface="Times New Roman"/>
              </a:rPr>
              <a:t>An ultrasonic sensors based navigation system is used in this design to navigate between the rows of the field.</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Calibri"/>
              <a:buAutoNum type="arabicPeriod"/>
              <a:tabLst>
                <a:tab algn="l" pos="0"/>
              </a:tabLst>
            </a:pPr>
            <a:r>
              <a:rPr b="0" lang="en-US" sz="1800" spc="-1" strike="noStrike">
                <a:solidFill>
                  <a:srgbClr val="000000"/>
                </a:solidFill>
                <a:latin typeface="Times New Roman"/>
                <a:ea typeface="Times New Roman"/>
              </a:rPr>
              <a:t>Arduino MEGA I/O is used to analyze data coming from the sensors and adjust motors based on such data.</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Dual VNH2SP30 Motor Driver Carrier MD03A model DC motor card is used to run the motors so that control card can operate the robot.</a:t>
            </a:r>
            <a:endParaRPr b="0" lang="en-IN" sz="1800" spc="-1" strike="noStrike">
              <a:solidFill>
                <a:srgbClr val="000000"/>
              </a:solidFill>
              <a:latin typeface="Arial"/>
            </a:endParaRPr>
          </a:p>
          <a:p>
            <a:pPr algn="just">
              <a:lnSpc>
                <a:spcPct val="90000"/>
              </a:lnSpc>
              <a:spcBef>
                <a:spcPts val="751"/>
              </a:spcBef>
              <a:tabLst>
                <a:tab algn="l" pos="0"/>
              </a:tabLst>
            </a:pPr>
            <a:endParaRPr b="0" lang="en-IN" sz="1800" spc="-1" strike="noStrike">
              <a:solidFill>
                <a:srgbClr val="000000"/>
              </a:solidFill>
              <a:latin typeface="Arial"/>
            </a:endParaRPr>
          </a:p>
          <a:p>
            <a:pPr marL="171360" indent="-171000" algn="just">
              <a:lnSpc>
                <a:spcPct val="90000"/>
              </a:lnSpc>
              <a:tabLst>
                <a:tab algn="l" pos="0"/>
              </a:tabLst>
            </a:pPr>
            <a:endParaRPr b="0" lang="en-IN" sz="1800" spc="-1" strike="noStrike">
              <a:solidFill>
                <a:srgbClr val="000000"/>
              </a:solidFill>
              <a:latin typeface="Arial"/>
            </a:endParaRPr>
          </a:p>
        </p:txBody>
      </p:sp>
      <p:sp>
        <p:nvSpPr>
          <p:cNvPr id="166" name="Google Shape;181;p11"/>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67" name="Google Shape;183;p11"/>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C7C2A533-64B2-400B-A263-536C89FADB79}"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Google Shape;188;p12"/>
          <p:cNvSpPr txBox="1"/>
          <p:nvPr/>
        </p:nvSpPr>
        <p:spPr>
          <a:xfrm>
            <a:off x="457200" y="274680"/>
            <a:ext cx="8229240" cy="56340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LITERATURE SURVEY</a:t>
            </a:r>
            <a:endParaRPr b="0" lang="en-IN" sz="3200" spc="-1" strike="noStrike">
              <a:solidFill>
                <a:srgbClr val="000000"/>
              </a:solidFill>
              <a:latin typeface="Arial"/>
            </a:endParaRPr>
          </a:p>
        </p:txBody>
      </p:sp>
      <p:sp>
        <p:nvSpPr>
          <p:cNvPr id="169" name="Google Shape;189;p12"/>
          <p:cNvSpPr txBox="1"/>
          <p:nvPr/>
        </p:nvSpPr>
        <p:spPr>
          <a:xfrm>
            <a:off x="457200" y="1066680"/>
            <a:ext cx="8381520" cy="4952520"/>
          </a:xfrm>
          <a:prstGeom prst="rect">
            <a:avLst/>
          </a:prstGeom>
          <a:noFill/>
          <a:ln w="0">
            <a:noFill/>
          </a:ln>
        </p:spPr>
        <p:txBody>
          <a:bodyPr>
            <a:noAutofit/>
          </a:bodyPr>
          <a:p>
            <a:pPr marL="171360" indent="-171000" algn="just">
              <a:lnSpc>
                <a:spcPct val="90000"/>
              </a:lnSpc>
              <a:tabLst>
                <a:tab algn="l" pos="0"/>
              </a:tabLst>
            </a:pPr>
            <a:r>
              <a:rPr b="0" lang="en-US" sz="1800" spc="-1" strike="noStrike">
                <a:solidFill>
                  <a:srgbClr val="000000"/>
                </a:solidFill>
                <a:latin typeface="Times New Roman"/>
                <a:ea typeface="Times New Roman"/>
              </a:rPr>
              <a:t>[04] Siddhi S. Mane, Nikita N. Pawar, Sneha A. Patil, Prof. D.O. Shirsath, "Automatic Farmer Friendly Pesticide Spraying Robot with Camera Surveillance System," IRJET e-ISSN: 2395-0056 Volume: 07 Issue: 05 | May 2020</a:t>
            </a:r>
            <a:endParaRPr b="0" lang="en-IN" sz="1800" spc="-1" strike="noStrike">
              <a:solidFill>
                <a:srgbClr val="000000"/>
              </a:solidFill>
              <a:latin typeface="Arial"/>
            </a:endParaRPr>
          </a:p>
          <a:p>
            <a:pPr marL="171360" indent="-171000" algn="just">
              <a:lnSpc>
                <a:spcPct val="90000"/>
              </a:lnSpc>
              <a:spcBef>
                <a:spcPts val="751"/>
              </a:spcBef>
              <a:tabLst>
                <a:tab algn="l" pos="0"/>
              </a:tabLst>
            </a:pPr>
            <a:r>
              <a:rPr b="0" lang="en-US" sz="1800" spc="-1" strike="noStrike">
                <a:solidFill>
                  <a:srgbClr val="000000"/>
                </a:solidFill>
                <a:latin typeface="Times New Roman"/>
                <a:ea typeface="Times New Roman"/>
              </a:rPr>
              <a:t>	</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The robotic model provides facility to control the movement of agriculture vehicle in different direction and spraying pesticide on crops.</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The robot is operated by a bluetooth module.</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Bluetooth module, DC motors of the wheels and pesticide sprayer are interfaced to the PIC Microcontroller.</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The input received by IR sensor through Bluetooth is used to control the wheels.</a:t>
            </a:r>
            <a:endParaRPr b="0" lang="en-IN" sz="1800" spc="-1" strike="noStrike">
              <a:solidFill>
                <a:srgbClr val="000000"/>
              </a:solidFill>
              <a:latin typeface="Arial"/>
            </a:endParaRPr>
          </a:p>
          <a:p>
            <a:pPr marL="171360" indent="-56880">
              <a:lnSpc>
                <a:spcPct val="150000"/>
              </a:lnSpc>
              <a:tabLst>
                <a:tab algn="l" pos="0"/>
              </a:tabLst>
            </a:pPr>
            <a:endParaRPr b="0" lang="en-IN" sz="1800" spc="-1" strike="noStrike">
              <a:solidFill>
                <a:srgbClr val="000000"/>
              </a:solidFill>
              <a:latin typeface="Arial"/>
            </a:endParaRPr>
          </a:p>
          <a:p>
            <a:pPr marL="171360" indent="-56880">
              <a:lnSpc>
                <a:spcPct val="150000"/>
              </a:lnSpc>
              <a:tabLst>
                <a:tab algn="l" pos="0"/>
              </a:tabLst>
            </a:pPr>
            <a:endParaRPr b="0" lang="en-IN" sz="1800" spc="-1" strike="noStrike">
              <a:solidFill>
                <a:srgbClr val="000000"/>
              </a:solidFill>
              <a:latin typeface="Arial"/>
            </a:endParaRPr>
          </a:p>
        </p:txBody>
      </p:sp>
      <p:sp>
        <p:nvSpPr>
          <p:cNvPr id="170" name="Google Shape;190;p12"/>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71" name="Google Shape;192;p12"/>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6365DD61-B4F9-401B-8BF7-8FF66E617A6B}"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Google Shape;197;p13"/>
          <p:cNvSpPr txBox="1"/>
          <p:nvPr/>
        </p:nvSpPr>
        <p:spPr>
          <a:xfrm>
            <a:off x="457200" y="274680"/>
            <a:ext cx="8229240" cy="56340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LITERATURE SURVEY</a:t>
            </a:r>
            <a:endParaRPr b="0" lang="en-IN" sz="3200" spc="-1" strike="noStrike">
              <a:solidFill>
                <a:srgbClr val="000000"/>
              </a:solidFill>
              <a:latin typeface="Arial"/>
            </a:endParaRPr>
          </a:p>
        </p:txBody>
      </p:sp>
      <p:sp>
        <p:nvSpPr>
          <p:cNvPr id="173" name="Google Shape;198;p13"/>
          <p:cNvSpPr txBox="1"/>
          <p:nvPr/>
        </p:nvSpPr>
        <p:spPr>
          <a:xfrm>
            <a:off x="457200" y="1066680"/>
            <a:ext cx="8381520" cy="4952520"/>
          </a:xfrm>
          <a:prstGeom prst="rect">
            <a:avLst/>
          </a:prstGeom>
          <a:noFill/>
          <a:ln w="0">
            <a:noFill/>
          </a:ln>
        </p:spPr>
        <p:txBody>
          <a:bodyPr>
            <a:noAutofit/>
          </a:bodyPr>
          <a:p>
            <a:pPr marL="171360" indent="-171000" algn="just">
              <a:lnSpc>
                <a:spcPct val="90000"/>
              </a:lnSpc>
              <a:tabLst>
                <a:tab algn="l" pos="0"/>
              </a:tabLst>
            </a:pPr>
            <a:r>
              <a:rPr b="0" lang="en-US" sz="1800" spc="-1" strike="noStrike">
                <a:solidFill>
                  <a:srgbClr val="000000"/>
                </a:solidFill>
                <a:latin typeface="Times New Roman"/>
                <a:ea typeface="Times New Roman"/>
              </a:rPr>
              <a:t>[05] Philip J. Sammons, Tomonari Furukawa and Andrew Bulgin, "Autonomous Pesticide Spraying Robot for use in a Greenhouse," ARC Centre of Excellence for Autonomous Systems School of Mechanical and Manufacturing Engineering The University of New South Wales, Australia | </a:t>
            </a:r>
            <a:r>
              <a:rPr b="0" lang="en-US" sz="1800" spc="-1" strike="noStrike" u="sng">
                <a:solidFill>
                  <a:srgbClr val="0563c1"/>
                </a:solidFill>
                <a:uFillTx/>
                <a:latin typeface="Times New Roman"/>
                <a:ea typeface="Times New Roman"/>
                <a:hlinkClick r:id="rId1"/>
              </a:rPr>
              <a:t>t.furukawa@unsw.edu.au</a:t>
            </a:r>
            <a:r>
              <a:rPr b="0" lang="en-US" sz="1800" spc="-1" strike="noStrike">
                <a:solidFill>
                  <a:srgbClr val="000000"/>
                </a:solidFill>
                <a:latin typeface="Times New Roman"/>
                <a:ea typeface="Times New Roman"/>
              </a:rPr>
              <a:t> | September 9, 2005.</a:t>
            </a:r>
            <a:endParaRPr b="0" lang="en-IN" sz="1800" spc="-1" strike="noStrike">
              <a:solidFill>
                <a:srgbClr val="000000"/>
              </a:solidFill>
              <a:latin typeface="Arial"/>
            </a:endParaRPr>
          </a:p>
          <a:p>
            <a:pPr marL="171360" indent="-171000" algn="just">
              <a:lnSpc>
                <a:spcPct val="90000"/>
              </a:lnSpc>
              <a:spcBef>
                <a:spcPts val="751"/>
              </a:spcBef>
              <a:tabLst>
                <a:tab algn="l" pos="0"/>
              </a:tabLst>
            </a:pPr>
            <a:r>
              <a:rPr b="0" lang="en-US" sz="1800" spc="-1" strike="noStrike">
                <a:solidFill>
                  <a:srgbClr val="000000"/>
                </a:solidFill>
                <a:latin typeface="Times New Roman"/>
                <a:ea typeface="Times New Roman"/>
              </a:rPr>
              <a:t>	</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Calibri"/>
              <a:buAutoNum type="arabicPeriod"/>
              <a:tabLst>
                <a:tab algn="l" pos="0"/>
              </a:tabLst>
            </a:pPr>
            <a:r>
              <a:rPr b="0" lang="en-US" sz="1800" spc="-1" strike="noStrike">
                <a:solidFill>
                  <a:srgbClr val="000000"/>
                </a:solidFill>
                <a:latin typeface="Times New Roman"/>
                <a:ea typeface="Times New Roman"/>
              </a:rPr>
              <a:t>Metal rails are used in this system for hassle free operation of the robot.</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Proximity sensors are used to accurately detect the presence of the metal rails.</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The drive system consists of a worm drive motor capable of a maximum speed of 0.26 m/s whilst driving on the heating rails. The motor is driven by a high powered PWM (Pulse Width Modulation) controller board, taking in an analogue signal from the microcontroller.</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Onboard Ethernet connectivity allows for the future realisation of remote wireless control of the robot.</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The valves are electronically controlled by the on-board microprocessor which receives input signals from infer-red sensors on the underside of the robot.</a:t>
            </a:r>
            <a:endParaRPr b="0" lang="en-IN" sz="1800" spc="-1" strike="noStrike">
              <a:solidFill>
                <a:srgbClr val="000000"/>
              </a:solidFill>
              <a:latin typeface="Arial"/>
            </a:endParaRPr>
          </a:p>
          <a:p>
            <a:pPr marL="514440" algn="just">
              <a:lnSpc>
                <a:spcPct val="90000"/>
              </a:lnSpc>
              <a:spcBef>
                <a:spcPts val="751"/>
              </a:spcBef>
              <a:tabLst>
                <a:tab algn="l" pos="0"/>
              </a:tabLst>
            </a:pPr>
            <a:endParaRPr b="0" lang="en-IN" sz="1800" spc="-1" strike="noStrike">
              <a:solidFill>
                <a:srgbClr val="000000"/>
              </a:solidFill>
              <a:latin typeface="Arial"/>
            </a:endParaRPr>
          </a:p>
          <a:p>
            <a:pPr marL="171360" indent="-56880">
              <a:lnSpc>
                <a:spcPct val="150000"/>
              </a:lnSpc>
              <a:tabLst>
                <a:tab algn="l" pos="0"/>
              </a:tabLst>
            </a:pPr>
            <a:endParaRPr b="0" lang="en-IN" sz="1800" spc="-1" strike="noStrike">
              <a:solidFill>
                <a:srgbClr val="000000"/>
              </a:solidFill>
              <a:latin typeface="Arial"/>
            </a:endParaRPr>
          </a:p>
          <a:p>
            <a:pPr marL="171360" indent="-56880">
              <a:lnSpc>
                <a:spcPct val="150000"/>
              </a:lnSpc>
              <a:tabLst>
                <a:tab algn="l" pos="0"/>
              </a:tabLst>
            </a:pPr>
            <a:endParaRPr b="0" lang="en-IN" sz="1800" spc="-1" strike="noStrike">
              <a:solidFill>
                <a:srgbClr val="000000"/>
              </a:solidFill>
              <a:latin typeface="Arial"/>
            </a:endParaRPr>
          </a:p>
        </p:txBody>
      </p:sp>
      <p:sp>
        <p:nvSpPr>
          <p:cNvPr id="174" name="Google Shape;199;p13"/>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75" name="Google Shape;201;p13"/>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775CF28D-5248-4778-9082-99EDC45F2902}"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Google Shape;206;p14"/>
          <p:cNvSpPr txBox="1"/>
          <p:nvPr/>
        </p:nvSpPr>
        <p:spPr>
          <a:xfrm>
            <a:off x="457200" y="274680"/>
            <a:ext cx="8229240" cy="56340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LITERATURE SURVEY</a:t>
            </a:r>
            <a:endParaRPr b="0" lang="en-IN" sz="3200" spc="-1" strike="noStrike">
              <a:solidFill>
                <a:srgbClr val="000000"/>
              </a:solidFill>
              <a:latin typeface="Arial"/>
            </a:endParaRPr>
          </a:p>
        </p:txBody>
      </p:sp>
      <p:sp>
        <p:nvSpPr>
          <p:cNvPr id="177" name="Google Shape;207;p14"/>
          <p:cNvSpPr txBox="1"/>
          <p:nvPr/>
        </p:nvSpPr>
        <p:spPr>
          <a:xfrm>
            <a:off x="457200" y="1066680"/>
            <a:ext cx="8381520" cy="4952520"/>
          </a:xfrm>
          <a:prstGeom prst="rect">
            <a:avLst/>
          </a:prstGeom>
          <a:noFill/>
          <a:ln w="0">
            <a:noFill/>
          </a:ln>
        </p:spPr>
        <p:txBody>
          <a:bodyPr>
            <a:noAutofit/>
          </a:bodyPr>
          <a:p>
            <a:pPr marL="171360" indent="-171000" algn="just">
              <a:lnSpc>
                <a:spcPct val="90000"/>
              </a:lnSpc>
              <a:tabLst>
                <a:tab algn="l" pos="0"/>
              </a:tabLst>
            </a:pPr>
            <a:r>
              <a:rPr b="0" lang="en-US" sz="1800" spc="-1" strike="noStrike">
                <a:solidFill>
                  <a:srgbClr val="000000"/>
                </a:solidFill>
                <a:latin typeface="Times New Roman"/>
                <a:ea typeface="Times New Roman"/>
              </a:rPr>
              <a:t>[06] Anand Mishra (2021). Multi Class Support Vector Machine (https://www.mathworks.com/matlabcentral/fileexchange/33170-multi-class-support-vector-machine), MATLAB Central File Exchange. Retrieved January 5, 2021.</a:t>
            </a:r>
            <a:endParaRPr b="0" lang="en-IN" sz="1800" spc="-1" strike="noStrike">
              <a:solidFill>
                <a:srgbClr val="000000"/>
              </a:solidFill>
              <a:latin typeface="Arial"/>
            </a:endParaRPr>
          </a:p>
          <a:p>
            <a:pPr marL="171360" indent="-56880">
              <a:lnSpc>
                <a:spcPct val="150000"/>
              </a:lnSpc>
              <a:tabLst>
                <a:tab algn="l" pos="0"/>
              </a:tabLst>
            </a:pPr>
            <a:endParaRPr b="0" lang="en-IN" sz="1800" spc="-1" strike="noStrike">
              <a:solidFill>
                <a:srgbClr val="000000"/>
              </a:solidFill>
              <a:latin typeface="Arial"/>
            </a:endParaRPr>
          </a:p>
          <a:p>
            <a:pPr marL="457200" indent="-342720">
              <a:lnSpc>
                <a:spcPct val="150000"/>
              </a:lnSpc>
              <a:buClr>
                <a:srgbClr val="000000"/>
              </a:buClr>
              <a:buFont typeface="Arial"/>
              <a:buAutoNum type="arabicPeriod"/>
              <a:tabLst>
                <a:tab algn="l" pos="0"/>
              </a:tabLst>
            </a:pPr>
            <a:r>
              <a:rPr b="0" lang="en-US" sz="1800" spc="-1" strike="noStrike">
                <a:solidFill>
                  <a:srgbClr val="000000"/>
                </a:solidFill>
                <a:latin typeface="Times New Roman"/>
                <a:ea typeface="Times New Roman"/>
              </a:rPr>
              <a:t>This function can classify more than two classes which is limited in MATLAB SVM.</a:t>
            </a:r>
            <a:endParaRPr b="0" lang="en-IN" sz="1800" spc="-1" strike="noStrike">
              <a:solidFill>
                <a:srgbClr val="000000"/>
              </a:solidFill>
              <a:latin typeface="Arial"/>
            </a:endParaRPr>
          </a:p>
          <a:p>
            <a:pPr marL="457200" indent="-342720">
              <a:lnSpc>
                <a:spcPct val="150000"/>
              </a:lnSpc>
              <a:buClr>
                <a:srgbClr val="000000"/>
              </a:buClr>
              <a:buFont typeface="Arial"/>
              <a:buAutoNum type="arabicPeriod"/>
              <a:tabLst>
                <a:tab algn="l" pos="0"/>
              </a:tabLst>
            </a:pPr>
            <a:r>
              <a:rPr b="0" lang="en-US" sz="1800" spc="-1" strike="noStrike">
                <a:solidFill>
                  <a:srgbClr val="000000"/>
                </a:solidFill>
                <a:latin typeface="Times New Roman"/>
                <a:ea typeface="Times New Roman"/>
              </a:rPr>
              <a:t>This is primary work and does not include plotting function for SVM.</a:t>
            </a:r>
            <a:endParaRPr b="0" lang="en-IN" sz="1800" spc="-1" strike="noStrike">
              <a:solidFill>
                <a:srgbClr val="000000"/>
              </a:solidFill>
              <a:latin typeface="Arial"/>
            </a:endParaRPr>
          </a:p>
          <a:p>
            <a:pPr marL="457200" indent="-342720">
              <a:lnSpc>
                <a:spcPct val="150000"/>
              </a:lnSpc>
              <a:buClr>
                <a:srgbClr val="000000"/>
              </a:buClr>
              <a:buFont typeface="Arial"/>
              <a:buAutoNum type="arabicPeriod"/>
              <a:tabLst>
                <a:tab algn="l" pos="0"/>
              </a:tabLst>
            </a:pPr>
            <a:r>
              <a:rPr b="0" lang="en-US" sz="1800" spc="-1" strike="noStrike">
                <a:solidFill>
                  <a:srgbClr val="000000"/>
                </a:solidFill>
                <a:latin typeface="Times New Roman"/>
                <a:ea typeface="Times New Roman"/>
              </a:rPr>
              <a:t>This is version 3.0 of original function which removes some limitations of first &amp; Second one.</a:t>
            </a:r>
            <a:endParaRPr b="0" lang="en-IN" sz="1800" spc="-1" strike="noStrike">
              <a:solidFill>
                <a:srgbClr val="000000"/>
              </a:solidFill>
              <a:latin typeface="Arial"/>
            </a:endParaRPr>
          </a:p>
        </p:txBody>
      </p:sp>
      <p:sp>
        <p:nvSpPr>
          <p:cNvPr id="178" name="Google Shape;208;p14"/>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79" name="Google Shape;210;p14"/>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1C438617-75DF-4039-8F2F-0685A081B999}"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Google Shape;215;p15"/>
          <p:cNvSpPr txBox="1"/>
          <p:nvPr/>
        </p:nvSpPr>
        <p:spPr>
          <a:xfrm>
            <a:off x="457200" y="274680"/>
            <a:ext cx="8229240" cy="56340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LITERATURE SURVEY</a:t>
            </a:r>
            <a:endParaRPr b="0" lang="en-IN" sz="3200" spc="-1" strike="noStrike">
              <a:solidFill>
                <a:srgbClr val="000000"/>
              </a:solidFill>
              <a:latin typeface="Arial"/>
            </a:endParaRPr>
          </a:p>
        </p:txBody>
      </p:sp>
      <p:sp>
        <p:nvSpPr>
          <p:cNvPr id="181" name="Google Shape;216;p15"/>
          <p:cNvSpPr txBox="1"/>
          <p:nvPr/>
        </p:nvSpPr>
        <p:spPr>
          <a:xfrm>
            <a:off x="457200" y="1066680"/>
            <a:ext cx="8381520" cy="4952520"/>
          </a:xfrm>
          <a:prstGeom prst="rect">
            <a:avLst/>
          </a:prstGeom>
          <a:noFill/>
          <a:ln w="0">
            <a:noFill/>
          </a:ln>
        </p:spPr>
        <p:txBody>
          <a:bodyPr>
            <a:noAutofit/>
          </a:bodyPr>
          <a:p>
            <a:pPr marL="171360" indent="-171000" algn="just">
              <a:lnSpc>
                <a:spcPct val="90000"/>
              </a:lnSpc>
              <a:tabLst>
                <a:tab algn="l" pos="0"/>
              </a:tabLst>
            </a:pPr>
            <a:r>
              <a:rPr b="0" lang="en-US" sz="1800" spc="-1" strike="noStrike">
                <a:solidFill>
                  <a:srgbClr val="000000"/>
                </a:solidFill>
                <a:latin typeface="Times New Roman"/>
                <a:ea typeface="Times New Roman"/>
              </a:rPr>
              <a:t>[07] Manu BN (2021). Plant Leaf Disease Detection and Classification using Multiclass SVM Classifier (https://www.mathworks.com/matlabcentral/fileexchange/55098-plant-leaf-disease-detection-and-classification-using-multiclass-svm-classifier), MATLAB Central File Exchange. Retrieved January 5, 2021.</a:t>
            </a:r>
            <a:endParaRPr b="0" lang="en-IN" sz="1800" spc="-1" strike="noStrike">
              <a:solidFill>
                <a:srgbClr val="000000"/>
              </a:solidFill>
              <a:latin typeface="Arial"/>
            </a:endParaRPr>
          </a:p>
          <a:p>
            <a:pPr marL="171360" indent="-171000" algn="just">
              <a:lnSpc>
                <a:spcPct val="90000"/>
              </a:lnSpc>
              <a:tabLst>
                <a:tab algn="l" pos="0"/>
              </a:tabLst>
            </a:pPr>
            <a:endParaRPr b="0" lang="en-IN" sz="1800" spc="-1" strike="noStrike">
              <a:solidFill>
                <a:srgbClr val="000000"/>
              </a:solidFill>
              <a:latin typeface="Arial"/>
            </a:endParaRPr>
          </a:p>
          <a:p>
            <a:pPr marL="343080" indent="-342720" algn="just">
              <a:lnSpc>
                <a:spcPct val="90000"/>
              </a:lnSpc>
              <a:buClr>
                <a:srgbClr val="000000"/>
              </a:buClr>
              <a:buFont typeface="Arial"/>
              <a:buAutoNum type="arabicPeriod"/>
              <a:tabLst>
                <a:tab algn="l" pos="0"/>
              </a:tabLst>
            </a:pPr>
            <a:r>
              <a:rPr b="0" lang="en-US" sz="1800" spc="-1" strike="noStrike">
                <a:solidFill>
                  <a:srgbClr val="000000"/>
                </a:solidFill>
                <a:latin typeface="Times New Roman"/>
                <a:ea typeface="Times New Roman"/>
              </a:rPr>
              <a:t>A MATLAB code to detect and classify diseases in plant leaves using a multiclass SVM classifier.</a:t>
            </a:r>
            <a:endParaRPr b="0" lang="en-IN" sz="1800" spc="-1" strike="noStrike">
              <a:solidFill>
                <a:srgbClr val="000000"/>
              </a:solidFill>
              <a:latin typeface="Arial"/>
            </a:endParaRPr>
          </a:p>
          <a:p>
            <a:pPr marL="343080" indent="-342720" algn="just">
              <a:lnSpc>
                <a:spcPct val="90000"/>
              </a:lnSpc>
              <a:buClr>
                <a:srgbClr val="000000"/>
              </a:buClr>
              <a:buFont typeface="Arial"/>
              <a:buAutoNum type="arabicPeriod"/>
              <a:tabLst>
                <a:tab algn="l" pos="0"/>
              </a:tabLst>
            </a:pPr>
            <a:r>
              <a:rPr b="0" lang="en-US" sz="1800" spc="-1" strike="noStrike">
                <a:solidFill>
                  <a:srgbClr val="000000"/>
                </a:solidFill>
                <a:latin typeface="Times New Roman"/>
                <a:ea typeface="Times New Roman"/>
              </a:rPr>
              <a:t>A MATLAB code is written to classify the leaves into one of the following types: 'Alternaria Alternata', 'Anthracnose', 'Bacterial Blight', 'Cercospora Leaf Spot' and 'Healthy Leaves'.</a:t>
            </a:r>
            <a:endParaRPr b="0" lang="en-IN" sz="1800" spc="-1" strike="noStrike">
              <a:solidFill>
                <a:srgbClr val="000000"/>
              </a:solidFill>
              <a:latin typeface="Arial"/>
            </a:endParaRPr>
          </a:p>
        </p:txBody>
      </p:sp>
      <p:sp>
        <p:nvSpPr>
          <p:cNvPr id="182" name="Google Shape;217;p15"/>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83" name="Google Shape;219;p15"/>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B4A1A1F4-71D2-4936-9491-849D971D9BF4}"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Google Shape;224;p16"/>
          <p:cNvSpPr txBox="1"/>
          <p:nvPr/>
        </p:nvSpPr>
        <p:spPr>
          <a:xfrm>
            <a:off x="457200" y="152280"/>
            <a:ext cx="8229240" cy="71568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BLOCK DIAGRAM</a:t>
            </a:r>
            <a:endParaRPr b="0" lang="en-IN" sz="3200" spc="-1" strike="noStrike">
              <a:solidFill>
                <a:srgbClr val="000000"/>
              </a:solidFill>
              <a:latin typeface="Arial"/>
            </a:endParaRPr>
          </a:p>
        </p:txBody>
      </p:sp>
      <p:sp>
        <p:nvSpPr>
          <p:cNvPr id="185" name="Google Shape;225;p16"/>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86" name="Google Shape;227;p16"/>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FD0C438A-A871-489C-B61F-C366AEBE2832}" type="slidenum">
              <a:rPr b="0" lang="en-US" sz="900" spc="-1" strike="noStrike">
                <a:solidFill>
                  <a:srgbClr val="888888"/>
                </a:solidFill>
                <a:latin typeface="Arial"/>
                <a:ea typeface="Arial"/>
              </a:rPr>
              <a:t>&lt;number&gt;</a:t>
            </a:fld>
            <a:endParaRPr b="0" lang="en-IN" sz="900" spc="-1" strike="noStrike">
              <a:latin typeface="Times New Roman"/>
            </a:endParaRPr>
          </a:p>
        </p:txBody>
      </p:sp>
      <p:sp>
        <p:nvSpPr>
          <p:cNvPr id="187" name="Google Shape;228;p16"/>
          <p:cNvSpPr/>
          <p:nvPr/>
        </p:nvSpPr>
        <p:spPr>
          <a:xfrm>
            <a:off x="685800" y="5334120"/>
            <a:ext cx="8152920" cy="461520"/>
          </a:xfrm>
          <a:prstGeom prst="rect">
            <a:avLst/>
          </a:prstGeom>
          <a:noFill/>
          <a:ln w="0">
            <a:noFill/>
          </a:ln>
        </p:spPr>
        <p:style>
          <a:lnRef idx="0"/>
          <a:fillRef idx="0"/>
          <a:effectRef idx="0"/>
          <a:fontRef idx="minor"/>
        </p:style>
        <p:txBody>
          <a:bodyPr>
            <a:noAutofit/>
          </a:bodyPr>
          <a:p>
            <a:pPr>
              <a:lnSpc>
                <a:spcPct val="100000"/>
              </a:lnSpc>
              <a:tabLst>
                <a:tab algn="l" pos="0"/>
              </a:tabLst>
            </a:pPr>
            <a:r>
              <a:rPr b="0" lang="en-US" sz="2400" spc="-1" strike="noStrike">
                <a:solidFill>
                  <a:srgbClr val="000000"/>
                </a:solidFill>
                <a:latin typeface="Times New Roman"/>
                <a:ea typeface="Times New Roman"/>
              </a:rPr>
              <a:t> </a:t>
            </a:r>
            <a:endParaRPr b="0" lang="en-IN" sz="2400" spc="-1" strike="noStrike">
              <a:latin typeface="Arial"/>
            </a:endParaRPr>
          </a:p>
        </p:txBody>
      </p:sp>
      <p:sp>
        <p:nvSpPr>
          <p:cNvPr id="188" name="Google Shape;229;p16"/>
          <p:cNvSpPr/>
          <p:nvPr/>
        </p:nvSpPr>
        <p:spPr>
          <a:xfrm>
            <a:off x="495360" y="5784120"/>
            <a:ext cx="8152920" cy="461520"/>
          </a:xfrm>
          <a:prstGeom prst="rect">
            <a:avLst/>
          </a:prstGeom>
          <a:noFill/>
          <a:ln w="0">
            <a:noFill/>
          </a:ln>
        </p:spPr>
        <p:style>
          <a:lnRef idx="0"/>
          <a:fillRef idx="0"/>
          <a:effectRef idx="0"/>
          <a:fontRef idx="minor"/>
        </p:style>
        <p:txBody>
          <a:bodyPr>
            <a:noAutofit/>
          </a:bodyPr>
          <a:p>
            <a:pPr algn="ctr">
              <a:lnSpc>
                <a:spcPct val="100000"/>
              </a:lnSpc>
              <a:tabLst>
                <a:tab algn="l" pos="0"/>
              </a:tabLst>
            </a:pPr>
            <a:r>
              <a:rPr b="0" lang="en-US" sz="2400" spc="-1" strike="noStrike">
                <a:solidFill>
                  <a:srgbClr val="000000"/>
                </a:solidFill>
                <a:latin typeface="Times New Roman"/>
                <a:ea typeface="Times New Roman"/>
              </a:rPr>
              <a:t>Fig. Block diagram of the mobile robot. </a:t>
            </a:r>
            <a:endParaRPr b="0" lang="en-IN" sz="2400" spc="-1" strike="noStrike">
              <a:latin typeface="Arial"/>
            </a:endParaRPr>
          </a:p>
        </p:txBody>
      </p:sp>
      <p:grpSp>
        <p:nvGrpSpPr>
          <p:cNvPr id="189" name="Google Shape;230;p16"/>
          <p:cNvGrpSpPr/>
          <p:nvPr/>
        </p:nvGrpSpPr>
        <p:grpSpPr>
          <a:xfrm>
            <a:off x="1457280" y="1057320"/>
            <a:ext cx="6012000" cy="4581000"/>
            <a:chOff x="1457280" y="1057320"/>
            <a:chExt cx="6012000" cy="4581000"/>
          </a:xfrm>
        </p:grpSpPr>
        <p:sp>
          <p:nvSpPr>
            <p:cNvPr id="190" name="Google Shape;231;p16"/>
            <p:cNvSpPr/>
            <p:nvPr/>
          </p:nvSpPr>
          <p:spPr>
            <a:xfrm>
              <a:off x="2113920" y="1443600"/>
              <a:ext cx="107640" cy="29088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Times New Roman"/>
                  <a:ea typeface="Times New Roman"/>
                </a:rPr>
                <a:t> </a:t>
              </a:r>
              <a:endParaRPr b="0" lang="en-IN" sz="1400" spc="-1" strike="noStrike">
                <a:latin typeface="Arial"/>
              </a:endParaRPr>
            </a:p>
          </p:txBody>
        </p:sp>
        <p:sp>
          <p:nvSpPr>
            <p:cNvPr id="191" name="Google Shape;232;p16"/>
            <p:cNvSpPr/>
            <p:nvPr/>
          </p:nvSpPr>
          <p:spPr>
            <a:xfrm>
              <a:off x="2043000" y="1964520"/>
              <a:ext cx="107640" cy="29088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Times New Roman"/>
                  <a:ea typeface="Times New Roman"/>
                </a:rPr>
                <a:t> </a:t>
              </a:r>
              <a:endParaRPr b="0" lang="en-IN" sz="1400" spc="-1" strike="noStrike">
                <a:latin typeface="Arial"/>
              </a:endParaRPr>
            </a:p>
          </p:txBody>
        </p:sp>
        <p:sp>
          <p:nvSpPr>
            <p:cNvPr id="192" name="Google Shape;233;p16"/>
            <p:cNvSpPr/>
            <p:nvPr/>
          </p:nvSpPr>
          <p:spPr>
            <a:xfrm>
              <a:off x="2113920" y="2480760"/>
              <a:ext cx="107640" cy="29088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Times New Roman"/>
                  <a:ea typeface="Times New Roman"/>
                </a:rPr>
                <a:t> </a:t>
              </a:r>
              <a:endParaRPr b="0" lang="en-IN" sz="1400" spc="-1" strike="noStrike">
                <a:latin typeface="Arial"/>
              </a:endParaRPr>
            </a:p>
          </p:txBody>
        </p:sp>
        <p:sp>
          <p:nvSpPr>
            <p:cNvPr id="193" name="Google Shape;234;p16"/>
            <p:cNvSpPr/>
            <p:nvPr/>
          </p:nvSpPr>
          <p:spPr>
            <a:xfrm>
              <a:off x="2113920" y="3001320"/>
              <a:ext cx="107640" cy="29088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Times New Roman"/>
                  <a:ea typeface="Times New Roman"/>
                </a:rPr>
                <a:t> </a:t>
              </a:r>
              <a:endParaRPr b="0" lang="en-IN" sz="1400" spc="-1" strike="noStrike">
                <a:latin typeface="Arial"/>
              </a:endParaRPr>
            </a:p>
          </p:txBody>
        </p:sp>
        <p:sp>
          <p:nvSpPr>
            <p:cNvPr id="194" name="Google Shape;235;p16"/>
            <p:cNvSpPr/>
            <p:nvPr/>
          </p:nvSpPr>
          <p:spPr>
            <a:xfrm>
              <a:off x="2113920" y="3522240"/>
              <a:ext cx="107640" cy="29088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Times New Roman"/>
                  <a:ea typeface="Times New Roman"/>
                </a:rPr>
                <a:t> </a:t>
              </a:r>
              <a:endParaRPr b="0" lang="en-IN" sz="1400" spc="-1" strike="noStrike">
                <a:latin typeface="Arial"/>
              </a:endParaRPr>
            </a:p>
          </p:txBody>
        </p:sp>
        <p:sp>
          <p:nvSpPr>
            <p:cNvPr id="195" name="Google Shape;236;p16"/>
            <p:cNvSpPr/>
            <p:nvPr/>
          </p:nvSpPr>
          <p:spPr>
            <a:xfrm>
              <a:off x="2113920" y="4042440"/>
              <a:ext cx="107640" cy="29088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Times New Roman"/>
                  <a:ea typeface="Times New Roman"/>
                </a:rPr>
                <a:t> </a:t>
              </a:r>
              <a:endParaRPr b="0" lang="en-IN" sz="1400" spc="-1" strike="noStrike">
                <a:latin typeface="Arial"/>
              </a:endParaRPr>
            </a:p>
          </p:txBody>
        </p:sp>
        <p:sp>
          <p:nvSpPr>
            <p:cNvPr id="196" name="Google Shape;237;p16"/>
            <p:cNvSpPr/>
            <p:nvPr/>
          </p:nvSpPr>
          <p:spPr>
            <a:xfrm>
              <a:off x="2113920" y="4558680"/>
              <a:ext cx="107640" cy="29088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Times New Roman"/>
                  <a:ea typeface="Times New Roman"/>
                </a:rPr>
                <a:t> </a:t>
              </a:r>
              <a:endParaRPr b="0" lang="en-IN" sz="1400" spc="-1" strike="noStrike">
                <a:latin typeface="Arial"/>
              </a:endParaRPr>
            </a:p>
          </p:txBody>
        </p:sp>
        <p:sp>
          <p:nvSpPr>
            <p:cNvPr id="197" name="Google Shape;238;p16"/>
            <p:cNvSpPr/>
            <p:nvPr/>
          </p:nvSpPr>
          <p:spPr>
            <a:xfrm>
              <a:off x="2113920" y="5079600"/>
              <a:ext cx="107640" cy="29088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Times New Roman"/>
                  <a:ea typeface="Times New Roman"/>
                </a:rPr>
                <a:t> </a:t>
              </a:r>
              <a:endParaRPr b="0" lang="en-IN" sz="1400" spc="-1" strike="noStrike">
                <a:latin typeface="Arial"/>
              </a:endParaRPr>
            </a:p>
          </p:txBody>
        </p:sp>
        <p:sp>
          <p:nvSpPr>
            <p:cNvPr id="198" name="Google Shape;239;p16"/>
            <p:cNvSpPr/>
            <p:nvPr/>
          </p:nvSpPr>
          <p:spPr>
            <a:xfrm>
              <a:off x="6291360" y="1572480"/>
              <a:ext cx="176760" cy="290880"/>
            </a:xfrm>
            <a:custGeom>
              <a:avLst/>
              <a:gdLst/>
              <a:ahLst/>
              <a:rect l="l" t="t" r="r" b="b"/>
              <a:pathLst>
                <a:path w="76200" h="206375">
                  <a:moveTo>
                    <a:pt x="38100" y="0"/>
                  </a:moveTo>
                  <a:cubicBezTo>
                    <a:pt x="41656" y="0"/>
                    <a:pt x="44450" y="2794"/>
                    <a:pt x="44450" y="6350"/>
                  </a:cubicBezTo>
                  <a:lnTo>
                    <a:pt x="44450" y="130175"/>
                  </a:lnTo>
                  <a:lnTo>
                    <a:pt x="76200" y="130175"/>
                  </a:lnTo>
                  <a:lnTo>
                    <a:pt x="38100" y="206375"/>
                  </a:lnTo>
                  <a:lnTo>
                    <a:pt x="0" y="130175"/>
                  </a:lnTo>
                  <a:lnTo>
                    <a:pt x="31750" y="130175"/>
                  </a:lnTo>
                  <a:lnTo>
                    <a:pt x="31750" y="6350"/>
                  </a:lnTo>
                  <a:cubicBezTo>
                    <a:pt x="31750" y="2794"/>
                    <a:pt x="34544" y="0"/>
                    <a:pt x="38100" y="0"/>
                  </a:cubicBezTo>
                  <a:close/>
                </a:path>
              </a:pathLst>
            </a:custGeom>
            <a:solidFill>
              <a:srgbClr val="000000"/>
            </a:solidFill>
            <a:ln w="0">
              <a:noFill/>
            </a:ln>
          </p:spPr>
          <p:style>
            <a:lnRef idx="0"/>
            <a:fillRef idx="0"/>
            <a:effectRef idx="0"/>
            <a:fontRef idx="minor"/>
          </p:style>
        </p:sp>
        <p:sp>
          <p:nvSpPr>
            <p:cNvPr id="199" name="Google Shape;240;p16"/>
            <p:cNvSpPr/>
            <p:nvPr/>
          </p:nvSpPr>
          <p:spPr>
            <a:xfrm>
              <a:off x="6402240" y="4812840"/>
              <a:ext cx="176760" cy="277560"/>
            </a:xfrm>
            <a:custGeom>
              <a:avLst/>
              <a:gdLst/>
              <a:ahLst/>
              <a:rect l="l" t="t" r="r" b="b"/>
              <a:pathLst>
                <a:path w="76200" h="196850">
                  <a:moveTo>
                    <a:pt x="38100" y="0"/>
                  </a:moveTo>
                  <a:cubicBezTo>
                    <a:pt x="41656" y="0"/>
                    <a:pt x="44450" y="2794"/>
                    <a:pt x="44450" y="6350"/>
                  </a:cubicBezTo>
                  <a:lnTo>
                    <a:pt x="44450" y="120650"/>
                  </a:lnTo>
                  <a:lnTo>
                    <a:pt x="76200" y="120650"/>
                  </a:lnTo>
                  <a:lnTo>
                    <a:pt x="38100" y="196850"/>
                  </a:lnTo>
                  <a:lnTo>
                    <a:pt x="0" y="120650"/>
                  </a:lnTo>
                  <a:lnTo>
                    <a:pt x="31750" y="120650"/>
                  </a:lnTo>
                  <a:lnTo>
                    <a:pt x="31750" y="6350"/>
                  </a:lnTo>
                  <a:cubicBezTo>
                    <a:pt x="31750" y="2794"/>
                    <a:pt x="34544" y="0"/>
                    <a:pt x="38100" y="0"/>
                  </a:cubicBezTo>
                  <a:close/>
                </a:path>
              </a:pathLst>
            </a:custGeom>
            <a:solidFill>
              <a:srgbClr val="000000"/>
            </a:solidFill>
            <a:ln w="0">
              <a:noFill/>
            </a:ln>
          </p:spPr>
          <p:style>
            <a:lnRef idx="0"/>
            <a:fillRef idx="0"/>
            <a:effectRef idx="0"/>
            <a:fontRef idx="minor"/>
          </p:style>
        </p:sp>
        <p:sp>
          <p:nvSpPr>
            <p:cNvPr id="200" name="Google Shape;241;p16"/>
            <p:cNvSpPr/>
            <p:nvPr/>
          </p:nvSpPr>
          <p:spPr>
            <a:xfrm>
              <a:off x="3080160" y="2683800"/>
              <a:ext cx="1859760" cy="537480"/>
            </a:xfrm>
            <a:custGeom>
              <a:avLst/>
              <a:gdLst/>
              <a:ahLst/>
              <a:rect l="l" t="t" r="r" b="b"/>
              <a:pathLst>
                <a:path w="800100" h="381000">
                  <a:moveTo>
                    <a:pt x="0" y="381000"/>
                  </a:moveTo>
                  <a:lnTo>
                    <a:pt x="800100" y="381000"/>
                  </a:lnTo>
                  <a:lnTo>
                    <a:pt x="800100" y="0"/>
                  </a:lnTo>
                  <a:lnTo>
                    <a:pt x="0" y="0"/>
                  </a:lnTo>
                  <a:close/>
                </a:path>
              </a:pathLst>
            </a:custGeom>
            <a:solidFill>
              <a:schemeClr val="lt1"/>
            </a:solidFill>
            <a:ln cap="rnd" w="9525">
              <a:solidFill>
                <a:srgbClr val="000000"/>
              </a:solidFill>
              <a:miter/>
            </a:ln>
          </p:spPr>
          <p:style>
            <a:lnRef idx="0"/>
            <a:fillRef idx="0"/>
            <a:effectRef idx="0"/>
            <a:fontRef idx="minor"/>
          </p:style>
        </p:sp>
        <p:sp>
          <p:nvSpPr>
            <p:cNvPr id="201" name="Google Shape;242;p16"/>
            <p:cNvSpPr/>
            <p:nvPr/>
          </p:nvSpPr>
          <p:spPr>
            <a:xfrm>
              <a:off x="3311640" y="2783880"/>
              <a:ext cx="80640" cy="22104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Calibri"/>
                  <a:ea typeface="Calibri"/>
                </a:rPr>
                <a:t> </a:t>
              </a:r>
              <a:endParaRPr b="0" lang="en-IN" sz="1400" spc="-1" strike="noStrike">
                <a:latin typeface="Arial"/>
              </a:endParaRPr>
            </a:p>
          </p:txBody>
        </p:sp>
        <p:sp>
          <p:nvSpPr>
            <p:cNvPr id="202" name="Google Shape;243;p16"/>
            <p:cNvSpPr/>
            <p:nvPr/>
          </p:nvSpPr>
          <p:spPr>
            <a:xfrm>
              <a:off x="3169440" y="2751480"/>
              <a:ext cx="1723680" cy="221040"/>
            </a:xfrm>
            <a:prstGeom prst="rect">
              <a:avLst/>
            </a:prstGeom>
            <a:noFill/>
            <a:ln w="0">
              <a:noFill/>
            </a:ln>
          </p:spPr>
          <p:style>
            <a:lnRef idx="0"/>
            <a:fillRef idx="0"/>
            <a:effectRef idx="0"/>
            <a:fontRef idx="minor"/>
          </p:style>
          <p:txBody>
            <a:bodyPr lIns="0" rIns="0" tIns="0" bIns="0">
              <a:noAutofit/>
            </a:bodyPr>
            <a:p>
              <a:pPr algn="ctr">
                <a:lnSpc>
                  <a:spcPct val="107000"/>
                </a:lnSpc>
                <a:spcAft>
                  <a:spcPts val="799"/>
                </a:spcAft>
                <a:tabLst>
                  <a:tab algn="l" pos="0"/>
                </a:tabLst>
              </a:pPr>
              <a:r>
                <a:rPr b="1" lang="en-US" sz="1400" spc="-1" strike="noStrike">
                  <a:solidFill>
                    <a:srgbClr val="000000"/>
                  </a:solidFill>
                  <a:latin typeface="Calibri"/>
                  <a:ea typeface="Calibri"/>
                </a:rPr>
                <a:t>LPC2148 ARM MICROCONTROLLER</a:t>
              </a:r>
              <a:endParaRPr b="0" lang="en-IN" sz="1400" spc="-1" strike="noStrike">
                <a:latin typeface="Arial"/>
              </a:endParaRPr>
            </a:p>
          </p:txBody>
        </p:sp>
        <p:sp>
          <p:nvSpPr>
            <p:cNvPr id="203" name="Google Shape;244;p16"/>
            <p:cNvSpPr/>
            <p:nvPr/>
          </p:nvSpPr>
          <p:spPr>
            <a:xfrm>
              <a:off x="4665960" y="2783880"/>
              <a:ext cx="80640" cy="22104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Calibri"/>
                  <a:ea typeface="Calibri"/>
                </a:rPr>
                <a:t> </a:t>
              </a:r>
              <a:endParaRPr b="0" lang="en-IN" sz="1400" spc="-1" strike="noStrike">
                <a:latin typeface="Arial"/>
              </a:endParaRPr>
            </a:p>
          </p:txBody>
        </p:sp>
        <p:sp>
          <p:nvSpPr>
            <p:cNvPr id="204" name="Google Shape;245;p16"/>
            <p:cNvSpPr/>
            <p:nvPr/>
          </p:nvSpPr>
          <p:spPr>
            <a:xfrm>
              <a:off x="3190680" y="1183320"/>
              <a:ext cx="1859760" cy="537480"/>
            </a:xfrm>
            <a:custGeom>
              <a:avLst/>
              <a:gdLst/>
              <a:ahLst/>
              <a:rect l="l" t="t" r="r" b="b"/>
              <a:pathLst>
                <a:path w="800100" h="381000">
                  <a:moveTo>
                    <a:pt x="0" y="381000"/>
                  </a:moveTo>
                  <a:lnTo>
                    <a:pt x="800100" y="381000"/>
                  </a:lnTo>
                  <a:lnTo>
                    <a:pt x="800100" y="0"/>
                  </a:lnTo>
                  <a:lnTo>
                    <a:pt x="0" y="0"/>
                  </a:lnTo>
                  <a:close/>
                </a:path>
              </a:pathLst>
            </a:custGeom>
            <a:solidFill>
              <a:schemeClr val="lt1"/>
            </a:solidFill>
            <a:ln cap="rnd" w="9525">
              <a:solidFill>
                <a:srgbClr val="000000"/>
              </a:solidFill>
              <a:miter/>
            </a:ln>
          </p:spPr>
          <p:style>
            <a:lnRef idx="0"/>
            <a:fillRef idx="0"/>
            <a:effectRef idx="0"/>
            <a:fontRef idx="minor"/>
          </p:style>
        </p:sp>
        <p:sp>
          <p:nvSpPr>
            <p:cNvPr id="205" name="Google Shape;246;p16"/>
            <p:cNvSpPr/>
            <p:nvPr/>
          </p:nvSpPr>
          <p:spPr>
            <a:xfrm>
              <a:off x="3542760" y="1236600"/>
              <a:ext cx="1182600" cy="221040"/>
            </a:xfrm>
            <a:prstGeom prst="rect">
              <a:avLst/>
            </a:prstGeom>
            <a:noFill/>
            <a:ln w="0">
              <a:noFill/>
            </a:ln>
          </p:spPr>
          <p:style>
            <a:lnRef idx="0"/>
            <a:fillRef idx="0"/>
            <a:effectRef idx="0"/>
            <a:fontRef idx="minor"/>
          </p:style>
          <p:txBody>
            <a:bodyPr lIns="0" rIns="0" tIns="0" bIns="0">
              <a:noAutofit/>
            </a:bodyPr>
            <a:p>
              <a:pPr algn="ctr">
                <a:lnSpc>
                  <a:spcPct val="107000"/>
                </a:lnSpc>
                <a:spcAft>
                  <a:spcPts val="799"/>
                </a:spcAft>
                <a:tabLst>
                  <a:tab algn="l" pos="0"/>
                </a:tabLst>
              </a:pPr>
              <a:r>
                <a:rPr b="1" lang="en-US" sz="1400" spc="-1" strike="noStrike">
                  <a:solidFill>
                    <a:srgbClr val="000000"/>
                  </a:solidFill>
                  <a:latin typeface="Calibri"/>
                  <a:ea typeface="Calibri"/>
                </a:rPr>
                <a:t>POWER SUPPLY</a:t>
              </a:r>
              <a:endParaRPr b="0" lang="en-IN" sz="1400" spc="-1" strike="noStrike">
                <a:latin typeface="Arial"/>
              </a:endParaRPr>
            </a:p>
          </p:txBody>
        </p:sp>
        <p:sp>
          <p:nvSpPr>
            <p:cNvPr id="206" name="Google Shape;247;p16"/>
            <p:cNvSpPr/>
            <p:nvPr/>
          </p:nvSpPr>
          <p:spPr>
            <a:xfrm>
              <a:off x="4517280" y="1501560"/>
              <a:ext cx="80640" cy="22104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Calibri"/>
                  <a:ea typeface="Calibri"/>
                </a:rPr>
                <a:t> </a:t>
              </a:r>
              <a:endParaRPr b="0" lang="en-IN" sz="1400" spc="-1" strike="noStrike">
                <a:latin typeface="Arial"/>
              </a:endParaRPr>
            </a:p>
          </p:txBody>
        </p:sp>
        <p:sp>
          <p:nvSpPr>
            <p:cNvPr id="207" name="Google Shape;248;p16"/>
            <p:cNvSpPr/>
            <p:nvPr/>
          </p:nvSpPr>
          <p:spPr>
            <a:xfrm>
              <a:off x="5582880" y="1057320"/>
              <a:ext cx="1859760" cy="537480"/>
            </a:xfrm>
            <a:custGeom>
              <a:avLst/>
              <a:gdLst/>
              <a:ahLst/>
              <a:rect l="l" t="t" r="r" b="b"/>
              <a:pathLst>
                <a:path w="800100" h="381000">
                  <a:moveTo>
                    <a:pt x="0" y="0"/>
                  </a:moveTo>
                  <a:lnTo>
                    <a:pt x="800100" y="0"/>
                  </a:lnTo>
                  <a:lnTo>
                    <a:pt x="800100" y="381000"/>
                  </a:lnTo>
                  <a:lnTo>
                    <a:pt x="0" y="381000"/>
                  </a:lnTo>
                  <a:lnTo>
                    <a:pt x="0" y="0"/>
                  </a:lnTo>
                </a:path>
              </a:pathLst>
            </a:custGeom>
            <a:noFill/>
            <a:ln w="0">
              <a:noFill/>
            </a:ln>
          </p:spPr>
          <p:style>
            <a:lnRef idx="0"/>
            <a:fillRef idx="0"/>
            <a:effectRef idx="0"/>
            <a:fontRef idx="minor"/>
          </p:style>
        </p:sp>
        <p:sp>
          <p:nvSpPr>
            <p:cNvPr id="208" name="Google Shape;249;p16"/>
            <p:cNvSpPr/>
            <p:nvPr/>
          </p:nvSpPr>
          <p:spPr>
            <a:xfrm>
              <a:off x="5582880" y="1057320"/>
              <a:ext cx="1859760" cy="537480"/>
            </a:xfrm>
            <a:custGeom>
              <a:avLst/>
              <a:gdLst/>
              <a:ahLst/>
              <a:rect l="l" t="t" r="r" b="b"/>
              <a:pathLst>
                <a:path w="800100" h="381000">
                  <a:moveTo>
                    <a:pt x="0" y="381000"/>
                  </a:moveTo>
                  <a:lnTo>
                    <a:pt x="800100" y="381000"/>
                  </a:lnTo>
                  <a:lnTo>
                    <a:pt x="800100" y="0"/>
                  </a:lnTo>
                  <a:lnTo>
                    <a:pt x="0" y="0"/>
                  </a:lnTo>
                  <a:close/>
                </a:path>
              </a:pathLst>
            </a:custGeom>
            <a:solidFill>
              <a:schemeClr val="lt1"/>
            </a:solidFill>
            <a:ln cap="rnd" w="9525">
              <a:solidFill>
                <a:srgbClr val="000000"/>
              </a:solidFill>
              <a:miter/>
            </a:ln>
          </p:spPr>
          <p:style>
            <a:lnRef idx="0"/>
            <a:fillRef idx="0"/>
            <a:effectRef idx="0"/>
            <a:fontRef idx="minor"/>
          </p:style>
        </p:sp>
        <p:sp>
          <p:nvSpPr>
            <p:cNvPr id="209" name="Google Shape;250;p16"/>
            <p:cNvSpPr/>
            <p:nvPr/>
          </p:nvSpPr>
          <p:spPr>
            <a:xfrm>
              <a:off x="5778360" y="1226160"/>
              <a:ext cx="1521720" cy="221040"/>
            </a:xfrm>
            <a:prstGeom prst="rect">
              <a:avLst/>
            </a:prstGeom>
            <a:noFill/>
            <a:ln w="0">
              <a:noFill/>
            </a:ln>
          </p:spPr>
          <p:style>
            <a:lnRef idx="0"/>
            <a:fillRef idx="0"/>
            <a:effectRef idx="0"/>
            <a:fontRef idx="minor"/>
          </p:style>
          <p:txBody>
            <a:bodyPr lIns="0" rIns="0" tIns="0" bIns="0">
              <a:noAutofit/>
            </a:bodyPr>
            <a:p>
              <a:pPr algn="ctr">
                <a:lnSpc>
                  <a:spcPct val="107000"/>
                </a:lnSpc>
                <a:spcAft>
                  <a:spcPts val="799"/>
                </a:spcAft>
                <a:tabLst>
                  <a:tab algn="l" pos="0"/>
                </a:tabLst>
              </a:pPr>
              <a:r>
                <a:rPr b="1" lang="en-US" sz="1400" spc="-1" strike="noStrike">
                  <a:solidFill>
                    <a:srgbClr val="000000"/>
                  </a:solidFill>
                  <a:latin typeface="Calibri"/>
                  <a:ea typeface="Calibri"/>
                </a:rPr>
                <a:t>PUMPING  MOTOR</a:t>
              </a:r>
              <a:endParaRPr b="0" lang="en-IN" sz="1400" spc="-1" strike="noStrike">
                <a:latin typeface="Arial"/>
              </a:endParaRPr>
            </a:p>
          </p:txBody>
        </p:sp>
        <p:sp>
          <p:nvSpPr>
            <p:cNvPr id="210" name="Google Shape;251;p16"/>
            <p:cNvSpPr/>
            <p:nvPr/>
          </p:nvSpPr>
          <p:spPr>
            <a:xfrm>
              <a:off x="6820920" y="1385640"/>
              <a:ext cx="80640" cy="22104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Calibri"/>
                  <a:ea typeface="Calibri"/>
                </a:rPr>
                <a:t> </a:t>
              </a:r>
              <a:endParaRPr b="0" lang="en-IN" sz="1400" spc="-1" strike="noStrike">
                <a:latin typeface="Arial"/>
              </a:endParaRPr>
            </a:p>
          </p:txBody>
        </p:sp>
        <p:sp>
          <p:nvSpPr>
            <p:cNvPr id="211" name="Google Shape;252;p16"/>
            <p:cNvSpPr/>
            <p:nvPr/>
          </p:nvSpPr>
          <p:spPr>
            <a:xfrm>
              <a:off x="5582880" y="1863720"/>
              <a:ext cx="1859760" cy="537480"/>
            </a:xfrm>
            <a:custGeom>
              <a:avLst/>
              <a:gdLst/>
              <a:ahLst/>
              <a:rect l="l" t="t" r="r" b="b"/>
              <a:pathLst>
                <a:path w="800100" h="381000">
                  <a:moveTo>
                    <a:pt x="0" y="0"/>
                  </a:moveTo>
                  <a:lnTo>
                    <a:pt x="800100" y="0"/>
                  </a:lnTo>
                  <a:lnTo>
                    <a:pt x="800100" y="381000"/>
                  </a:lnTo>
                  <a:lnTo>
                    <a:pt x="0" y="381000"/>
                  </a:lnTo>
                  <a:lnTo>
                    <a:pt x="0" y="0"/>
                  </a:lnTo>
                </a:path>
              </a:pathLst>
            </a:custGeom>
            <a:noFill/>
            <a:ln w="0">
              <a:noFill/>
            </a:ln>
          </p:spPr>
          <p:style>
            <a:lnRef idx="0"/>
            <a:fillRef idx="0"/>
            <a:effectRef idx="0"/>
            <a:fontRef idx="minor"/>
          </p:style>
        </p:sp>
        <p:sp>
          <p:nvSpPr>
            <p:cNvPr id="212" name="Google Shape;253;p16"/>
            <p:cNvSpPr/>
            <p:nvPr/>
          </p:nvSpPr>
          <p:spPr>
            <a:xfrm>
              <a:off x="5582880" y="1863720"/>
              <a:ext cx="1859760" cy="537480"/>
            </a:xfrm>
            <a:custGeom>
              <a:avLst/>
              <a:gdLst/>
              <a:ahLst/>
              <a:rect l="l" t="t" r="r" b="b"/>
              <a:pathLst>
                <a:path w="800100" h="381000">
                  <a:moveTo>
                    <a:pt x="0" y="381000"/>
                  </a:moveTo>
                  <a:lnTo>
                    <a:pt x="800100" y="381000"/>
                  </a:lnTo>
                  <a:lnTo>
                    <a:pt x="800100" y="0"/>
                  </a:lnTo>
                  <a:lnTo>
                    <a:pt x="0" y="0"/>
                  </a:lnTo>
                  <a:close/>
                </a:path>
              </a:pathLst>
            </a:custGeom>
            <a:solidFill>
              <a:schemeClr val="lt1"/>
            </a:solidFill>
            <a:ln cap="rnd" w="9525">
              <a:solidFill>
                <a:srgbClr val="000000"/>
              </a:solidFill>
              <a:miter/>
            </a:ln>
          </p:spPr>
          <p:style>
            <a:lnRef idx="0"/>
            <a:fillRef idx="0"/>
            <a:effectRef idx="0"/>
            <a:fontRef idx="minor"/>
          </p:style>
        </p:sp>
        <p:sp>
          <p:nvSpPr>
            <p:cNvPr id="213" name="Google Shape;254;p16"/>
            <p:cNvSpPr/>
            <p:nvPr/>
          </p:nvSpPr>
          <p:spPr>
            <a:xfrm>
              <a:off x="5644080" y="1901520"/>
              <a:ext cx="1765080" cy="453600"/>
            </a:xfrm>
            <a:prstGeom prst="rect">
              <a:avLst/>
            </a:prstGeom>
            <a:noFill/>
            <a:ln w="0">
              <a:noFill/>
            </a:ln>
          </p:spPr>
          <p:style>
            <a:lnRef idx="0"/>
            <a:fillRef idx="0"/>
            <a:effectRef idx="0"/>
            <a:fontRef idx="minor"/>
          </p:style>
          <p:txBody>
            <a:bodyPr lIns="0" rIns="0" tIns="0" bIns="0">
              <a:noAutofit/>
            </a:bodyPr>
            <a:p>
              <a:pPr algn="ctr">
                <a:lnSpc>
                  <a:spcPct val="100000"/>
                </a:lnSpc>
                <a:tabLst>
                  <a:tab algn="l" pos="0"/>
                </a:tabLst>
              </a:pPr>
              <a:r>
                <a:rPr b="1" lang="en-US" sz="1400" spc="-1" strike="noStrike">
                  <a:solidFill>
                    <a:srgbClr val="000000"/>
                  </a:solidFill>
                  <a:latin typeface="Calibri"/>
                  <a:ea typeface="Calibri"/>
                </a:rPr>
                <a:t>PESTICIDE</a:t>
              </a:r>
              <a:endParaRPr b="0" lang="en-IN" sz="1400" spc="-1" strike="noStrike">
                <a:latin typeface="Arial"/>
              </a:endParaRPr>
            </a:p>
            <a:p>
              <a:pPr algn="ctr">
                <a:lnSpc>
                  <a:spcPct val="100000"/>
                </a:lnSpc>
                <a:spcBef>
                  <a:spcPts val="799"/>
                </a:spcBef>
                <a:spcAft>
                  <a:spcPts val="799"/>
                </a:spcAft>
                <a:tabLst>
                  <a:tab algn="l" pos="0"/>
                </a:tabLst>
              </a:pPr>
              <a:r>
                <a:rPr b="1" lang="en-US" sz="1400" spc="-1" strike="noStrike">
                  <a:solidFill>
                    <a:srgbClr val="000000"/>
                  </a:solidFill>
                  <a:latin typeface="Calibri"/>
                  <a:ea typeface="Calibri"/>
                </a:rPr>
                <a:t>SPRAYER  </a:t>
              </a:r>
              <a:endParaRPr b="0" lang="en-IN" sz="1400" spc="-1" strike="noStrike">
                <a:latin typeface="Arial"/>
              </a:endParaRPr>
            </a:p>
          </p:txBody>
        </p:sp>
        <p:sp>
          <p:nvSpPr>
            <p:cNvPr id="214" name="Google Shape;255;p16"/>
            <p:cNvSpPr/>
            <p:nvPr/>
          </p:nvSpPr>
          <p:spPr>
            <a:xfrm>
              <a:off x="6998040" y="2190600"/>
              <a:ext cx="80640" cy="22104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Calibri"/>
                  <a:ea typeface="Calibri"/>
                </a:rPr>
                <a:t> </a:t>
              </a:r>
              <a:endParaRPr b="0" lang="en-IN" sz="1400" spc="-1" strike="noStrike">
                <a:latin typeface="Arial"/>
              </a:endParaRPr>
            </a:p>
          </p:txBody>
        </p:sp>
        <p:sp>
          <p:nvSpPr>
            <p:cNvPr id="215" name="Google Shape;256;p16"/>
            <p:cNvSpPr/>
            <p:nvPr/>
          </p:nvSpPr>
          <p:spPr>
            <a:xfrm>
              <a:off x="6558840" y="3012120"/>
              <a:ext cx="80640" cy="22104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Calibri"/>
                  <a:ea typeface="Calibri"/>
                </a:rPr>
                <a:t> </a:t>
              </a:r>
              <a:endParaRPr b="0" lang="en-IN" sz="1400" spc="-1" strike="noStrike">
                <a:latin typeface="Arial"/>
              </a:endParaRPr>
            </a:p>
          </p:txBody>
        </p:sp>
        <p:sp>
          <p:nvSpPr>
            <p:cNvPr id="216" name="Google Shape;257;p16"/>
            <p:cNvSpPr/>
            <p:nvPr/>
          </p:nvSpPr>
          <p:spPr>
            <a:xfrm>
              <a:off x="7155000" y="3618720"/>
              <a:ext cx="80640" cy="22104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Calibri"/>
                  <a:ea typeface="Calibri"/>
                </a:rPr>
                <a:t> </a:t>
              </a:r>
              <a:endParaRPr b="0" lang="en-IN" sz="1400" spc="-1" strike="noStrike">
                <a:latin typeface="Arial"/>
              </a:endParaRPr>
            </a:p>
          </p:txBody>
        </p:sp>
        <p:sp>
          <p:nvSpPr>
            <p:cNvPr id="217" name="Google Shape;258;p16"/>
            <p:cNvSpPr/>
            <p:nvPr/>
          </p:nvSpPr>
          <p:spPr>
            <a:xfrm>
              <a:off x="5582880" y="4284000"/>
              <a:ext cx="1859760" cy="537480"/>
            </a:xfrm>
            <a:custGeom>
              <a:avLst/>
              <a:gdLst/>
              <a:ahLst/>
              <a:rect l="l" t="t" r="r" b="b"/>
              <a:pathLst>
                <a:path w="800100" h="381000">
                  <a:moveTo>
                    <a:pt x="0" y="0"/>
                  </a:moveTo>
                  <a:lnTo>
                    <a:pt x="800100" y="0"/>
                  </a:lnTo>
                  <a:lnTo>
                    <a:pt x="800100" y="381000"/>
                  </a:lnTo>
                  <a:lnTo>
                    <a:pt x="0" y="381000"/>
                  </a:lnTo>
                  <a:lnTo>
                    <a:pt x="0" y="0"/>
                  </a:lnTo>
                </a:path>
              </a:pathLst>
            </a:custGeom>
            <a:solidFill>
              <a:schemeClr val="lt1"/>
            </a:solidFill>
            <a:ln w="0">
              <a:noFill/>
            </a:ln>
          </p:spPr>
          <p:style>
            <a:lnRef idx="0"/>
            <a:fillRef idx="0"/>
            <a:effectRef idx="0"/>
            <a:fontRef idx="minor"/>
          </p:style>
        </p:sp>
        <p:sp>
          <p:nvSpPr>
            <p:cNvPr id="218" name="Google Shape;259;p16"/>
            <p:cNvSpPr/>
            <p:nvPr/>
          </p:nvSpPr>
          <p:spPr>
            <a:xfrm>
              <a:off x="5582880" y="4284000"/>
              <a:ext cx="1859760" cy="537480"/>
            </a:xfrm>
            <a:custGeom>
              <a:avLst/>
              <a:gdLst/>
              <a:ahLst/>
              <a:rect l="l" t="t" r="r" b="b"/>
              <a:pathLst>
                <a:path w="800100" h="381000">
                  <a:moveTo>
                    <a:pt x="0" y="381000"/>
                  </a:moveTo>
                  <a:lnTo>
                    <a:pt x="800100" y="381000"/>
                  </a:lnTo>
                  <a:lnTo>
                    <a:pt x="800100" y="0"/>
                  </a:lnTo>
                  <a:lnTo>
                    <a:pt x="0" y="0"/>
                  </a:lnTo>
                  <a:close/>
                </a:path>
              </a:pathLst>
            </a:custGeom>
            <a:noFill/>
            <a:ln cap="rnd" w="9525">
              <a:solidFill>
                <a:srgbClr val="000000"/>
              </a:solidFill>
              <a:miter/>
            </a:ln>
          </p:spPr>
          <p:style>
            <a:lnRef idx="0"/>
            <a:fillRef idx="0"/>
            <a:effectRef idx="0"/>
            <a:fontRef idx="minor"/>
          </p:style>
        </p:sp>
        <p:sp>
          <p:nvSpPr>
            <p:cNvPr id="219" name="Google Shape;260;p16"/>
            <p:cNvSpPr/>
            <p:nvPr/>
          </p:nvSpPr>
          <p:spPr>
            <a:xfrm>
              <a:off x="5814720" y="4383360"/>
              <a:ext cx="351720" cy="19188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Calibri"/>
                  <a:ea typeface="Calibri"/>
                </a:rPr>
                <a:t>     </a:t>
              </a:r>
              <a:endParaRPr b="0" lang="en-IN" sz="1400" spc="-1" strike="noStrike">
                <a:latin typeface="Arial"/>
              </a:endParaRPr>
            </a:p>
          </p:txBody>
        </p:sp>
        <p:sp>
          <p:nvSpPr>
            <p:cNvPr id="220" name="Google Shape;261;p16"/>
            <p:cNvSpPr/>
            <p:nvPr/>
          </p:nvSpPr>
          <p:spPr>
            <a:xfrm>
              <a:off x="5609520" y="4302720"/>
              <a:ext cx="1859760" cy="191880"/>
            </a:xfrm>
            <a:prstGeom prst="rect">
              <a:avLst/>
            </a:prstGeom>
            <a:noFill/>
            <a:ln w="0">
              <a:noFill/>
            </a:ln>
          </p:spPr>
          <p:style>
            <a:lnRef idx="0"/>
            <a:fillRef idx="0"/>
            <a:effectRef idx="0"/>
            <a:fontRef idx="minor"/>
          </p:style>
          <p:txBody>
            <a:bodyPr lIns="0" rIns="0" tIns="0" bIns="0">
              <a:noAutofit/>
            </a:bodyPr>
            <a:p>
              <a:pPr algn="ctr">
                <a:lnSpc>
                  <a:spcPct val="107000"/>
                </a:lnSpc>
                <a:tabLst>
                  <a:tab algn="l" pos="0"/>
                </a:tabLst>
              </a:pPr>
              <a:r>
                <a:rPr b="1" lang="en-US" sz="1400" spc="-1" strike="noStrike">
                  <a:solidFill>
                    <a:srgbClr val="000000"/>
                  </a:solidFill>
                  <a:latin typeface="Calibri"/>
                  <a:ea typeface="Calibri"/>
                </a:rPr>
                <a:t>DC GEAR</a:t>
              </a:r>
              <a:endParaRPr b="0" lang="en-IN" sz="1400" spc="-1" strike="noStrike">
                <a:latin typeface="Arial"/>
              </a:endParaRPr>
            </a:p>
            <a:p>
              <a:pPr algn="ctr">
                <a:lnSpc>
                  <a:spcPct val="107000"/>
                </a:lnSpc>
                <a:spcBef>
                  <a:spcPts val="799"/>
                </a:spcBef>
                <a:spcAft>
                  <a:spcPts val="799"/>
                </a:spcAft>
                <a:tabLst>
                  <a:tab algn="l" pos="0"/>
                </a:tabLst>
              </a:pPr>
              <a:r>
                <a:rPr b="1" lang="en-US" sz="1400" spc="-1" strike="noStrike">
                  <a:solidFill>
                    <a:srgbClr val="000000"/>
                  </a:solidFill>
                  <a:latin typeface="Calibri"/>
                  <a:ea typeface="Calibri"/>
                </a:rPr>
                <a:t>MOTOR </a:t>
              </a:r>
              <a:endParaRPr b="0" lang="en-IN" sz="1400" spc="-1" strike="noStrike">
                <a:latin typeface="Arial"/>
              </a:endParaRPr>
            </a:p>
          </p:txBody>
        </p:sp>
        <p:sp>
          <p:nvSpPr>
            <p:cNvPr id="221" name="Google Shape;262;p16"/>
            <p:cNvSpPr/>
            <p:nvPr/>
          </p:nvSpPr>
          <p:spPr>
            <a:xfrm>
              <a:off x="7190280" y="4585680"/>
              <a:ext cx="70200" cy="19188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Calibri"/>
                  <a:ea typeface="Calibri"/>
                </a:rPr>
                <a:t> </a:t>
              </a:r>
              <a:endParaRPr b="0" lang="en-IN" sz="1400" spc="-1" strike="noStrike">
                <a:latin typeface="Arial"/>
              </a:endParaRPr>
            </a:p>
          </p:txBody>
        </p:sp>
        <p:sp>
          <p:nvSpPr>
            <p:cNvPr id="222" name="Google Shape;263;p16"/>
            <p:cNvSpPr/>
            <p:nvPr/>
          </p:nvSpPr>
          <p:spPr>
            <a:xfrm>
              <a:off x="5582880" y="5090760"/>
              <a:ext cx="1859760" cy="537480"/>
            </a:xfrm>
            <a:custGeom>
              <a:avLst/>
              <a:gdLst/>
              <a:ahLst/>
              <a:rect l="l" t="t" r="r" b="b"/>
              <a:pathLst>
                <a:path w="800100" h="381000">
                  <a:moveTo>
                    <a:pt x="0" y="0"/>
                  </a:moveTo>
                  <a:lnTo>
                    <a:pt x="800100" y="0"/>
                  </a:lnTo>
                  <a:lnTo>
                    <a:pt x="800100" y="381000"/>
                  </a:lnTo>
                  <a:lnTo>
                    <a:pt x="0" y="381000"/>
                  </a:lnTo>
                  <a:lnTo>
                    <a:pt x="0" y="0"/>
                  </a:lnTo>
                </a:path>
              </a:pathLst>
            </a:custGeom>
            <a:noFill/>
            <a:ln w="0">
              <a:noFill/>
            </a:ln>
          </p:spPr>
          <p:style>
            <a:lnRef idx="0"/>
            <a:fillRef idx="0"/>
            <a:effectRef idx="0"/>
            <a:fontRef idx="minor"/>
          </p:style>
        </p:sp>
        <p:sp>
          <p:nvSpPr>
            <p:cNvPr id="223" name="Google Shape;264;p16"/>
            <p:cNvSpPr/>
            <p:nvPr/>
          </p:nvSpPr>
          <p:spPr>
            <a:xfrm>
              <a:off x="5582880" y="5090760"/>
              <a:ext cx="1859760" cy="537480"/>
            </a:xfrm>
            <a:custGeom>
              <a:avLst/>
              <a:gdLst/>
              <a:ahLst/>
              <a:rect l="l" t="t" r="r" b="b"/>
              <a:pathLst>
                <a:path w="800100" h="381000">
                  <a:moveTo>
                    <a:pt x="0" y="381000"/>
                  </a:moveTo>
                  <a:lnTo>
                    <a:pt x="800100" y="381000"/>
                  </a:lnTo>
                  <a:lnTo>
                    <a:pt x="800100" y="0"/>
                  </a:lnTo>
                  <a:lnTo>
                    <a:pt x="0" y="0"/>
                  </a:lnTo>
                  <a:close/>
                </a:path>
              </a:pathLst>
            </a:custGeom>
            <a:solidFill>
              <a:schemeClr val="lt1"/>
            </a:solidFill>
            <a:ln cap="rnd" w="9525">
              <a:solidFill>
                <a:srgbClr val="000000"/>
              </a:solidFill>
              <a:miter/>
            </a:ln>
          </p:spPr>
          <p:style>
            <a:lnRef idx="0"/>
            <a:fillRef idx="0"/>
            <a:effectRef idx="0"/>
            <a:fontRef idx="minor"/>
          </p:style>
        </p:sp>
        <p:sp>
          <p:nvSpPr>
            <p:cNvPr id="224" name="Google Shape;265;p16"/>
            <p:cNvSpPr/>
            <p:nvPr/>
          </p:nvSpPr>
          <p:spPr>
            <a:xfrm>
              <a:off x="6021000" y="5104440"/>
              <a:ext cx="1116360" cy="221040"/>
            </a:xfrm>
            <a:prstGeom prst="rect">
              <a:avLst/>
            </a:prstGeom>
            <a:noFill/>
            <a:ln w="0">
              <a:noFill/>
            </a:ln>
          </p:spPr>
          <p:style>
            <a:lnRef idx="0"/>
            <a:fillRef idx="0"/>
            <a:effectRef idx="0"/>
            <a:fontRef idx="minor"/>
          </p:style>
          <p:txBody>
            <a:bodyPr lIns="0" rIns="0" tIns="0" bIns="0">
              <a:noAutofit/>
            </a:bodyPr>
            <a:p>
              <a:pPr algn="ctr">
                <a:lnSpc>
                  <a:spcPct val="107000"/>
                </a:lnSpc>
                <a:tabLst>
                  <a:tab algn="l" pos="0"/>
                </a:tabLst>
              </a:pPr>
              <a:r>
                <a:rPr b="1" lang="en-US" sz="1400" spc="-1" strike="noStrike">
                  <a:solidFill>
                    <a:srgbClr val="000000"/>
                  </a:solidFill>
                  <a:latin typeface="Calibri"/>
                  <a:ea typeface="Calibri"/>
                </a:rPr>
                <a:t>WHEEL</a:t>
              </a:r>
              <a:endParaRPr b="0" lang="en-IN" sz="1400" spc="-1" strike="noStrike">
                <a:latin typeface="Arial"/>
              </a:endParaRPr>
            </a:p>
            <a:p>
              <a:pPr algn="ctr">
                <a:lnSpc>
                  <a:spcPct val="107000"/>
                </a:lnSpc>
                <a:spcBef>
                  <a:spcPts val="799"/>
                </a:spcBef>
                <a:spcAft>
                  <a:spcPts val="799"/>
                </a:spcAft>
                <a:tabLst>
                  <a:tab algn="l" pos="0"/>
                </a:tabLst>
              </a:pPr>
              <a:r>
                <a:rPr b="1" lang="en-US" sz="1400" spc="-1" strike="noStrike">
                  <a:solidFill>
                    <a:srgbClr val="000000"/>
                  </a:solidFill>
                  <a:latin typeface="Calibri"/>
                  <a:ea typeface="Calibri"/>
                </a:rPr>
                <a:t>CONTROL </a:t>
              </a:r>
              <a:endParaRPr b="0" lang="en-IN" sz="1400" spc="-1" strike="noStrike">
                <a:latin typeface="Arial"/>
              </a:endParaRPr>
            </a:p>
          </p:txBody>
        </p:sp>
        <p:sp>
          <p:nvSpPr>
            <p:cNvPr id="225" name="Google Shape;266;p16"/>
            <p:cNvSpPr/>
            <p:nvPr/>
          </p:nvSpPr>
          <p:spPr>
            <a:xfrm>
              <a:off x="7084080" y="5417280"/>
              <a:ext cx="80640" cy="22104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Calibri"/>
                  <a:ea typeface="Calibri"/>
                </a:rPr>
                <a:t> </a:t>
              </a:r>
              <a:endParaRPr b="0" lang="en-IN" sz="1400" spc="-1" strike="noStrike">
                <a:latin typeface="Arial"/>
              </a:endParaRPr>
            </a:p>
          </p:txBody>
        </p:sp>
        <p:sp>
          <p:nvSpPr>
            <p:cNvPr id="226" name="Google Shape;267;p16"/>
            <p:cNvSpPr/>
            <p:nvPr/>
          </p:nvSpPr>
          <p:spPr>
            <a:xfrm>
              <a:off x="1457280" y="2213640"/>
              <a:ext cx="1333080" cy="537480"/>
            </a:xfrm>
            <a:custGeom>
              <a:avLst/>
              <a:gdLst/>
              <a:ahLst/>
              <a:rect l="l" t="t" r="r" b="b"/>
              <a:pathLst>
                <a:path w="628650" h="381000">
                  <a:moveTo>
                    <a:pt x="0" y="381000"/>
                  </a:moveTo>
                  <a:lnTo>
                    <a:pt x="628650" y="381000"/>
                  </a:lnTo>
                  <a:lnTo>
                    <a:pt x="628650" y="0"/>
                  </a:lnTo>
                  <a:lnTo>
                    <a:pt x="0" y="0"/>
                  </a:lnTo>
                  <a:close/>
                </a:path>
              </a:pathLst>
            </a:custGeom>
            <a:solidFill>
              <a:schemeClr val="lt1"/>
            </a:solidFill>
            <a:ln cap="rnd" w="9525">
              <a:solidFill>
                <a:srgbClr val="000000"/>
              </a:solidFill>
              <a:miter/>
            </a:ln>
          </p:spPr>
          <p:style>
            <a:lnRef idx="0"/>
            <a:fillRef idx="0"/>
            <a:effectRef idx="0"/>
            <a:fontRef idx="minor"/>
          </p:style>
          <p:txBody>
            <a:bodyPr>
              <a:noAutofit/>
            </a:bodyPr>
            <a:p>
              <a:pPr algn="ctr">
                <a:lnSpc>
                  <a:spcPct val="100000"/>
                </a:lnSpc>
                <a:tabLst>
                  <a:tab algn="l" pos="0"/>
                </a:tabLst>
              </a:pPr>
              <a:r>
                <a:rPr b="1" lang="en-US" sz="1400" spc="-1" strike="noStrike">
                  <a:solidFill>
                    <a:srgbClr val="000000"/>
                  </a:solidFill>
                  <a:latin typeface="Calibri"/>
                  <a:ea typeface="Calibri"/>
                </a:rPr>
                <a:t>SYSTEM</a:t>
              </a:r>
              <a:endParaRPr b="0" lang="en-IN" sz="1400" spc="-1" strike="noStrike">
                <a:latin typeface="Arial"/>
              </a:endParaRPr>
            </a:p>
            <a:p>
              <a:pPr algn="ctr">
                <a:lnSpc>
                  <a:spcPct val="100000"/>
                </a:lnSpc>
                <a:tabLst>
                  <a:tab algn="l" pos="0"/>
                </a:tabLst>
              </a:pPr>
              <a:r>
                <a:rPr b="1" lang="en-US" sz="1400" spc="-1" strike="noStrike">
                  <a:solidFill>
                    <a:srgbClr val="000000"/>
                  </a:solidFill>
                  <a:latin typeface="Calibri"/>
                  <a:ea typeface="Calibri"/>
                </a:rPr>
                <a:t>(USER PC)</a:t>
              </a:r>
              <a:endParaRPr b="0" lang="en-IN" sz="1400" spc="-1" strike="noStrike">
                <a:latin typeface="Arial"/>
              </a:endParaRPr>
            </a:p>
          </p:txBody>
        </p:sp>
        <p:sp>
          <p:nvSpPr>
            <p:cNvPr id="227" name="Google Shape;268;p16"/>
            <p:cNvSpPr/>
            <p:nvPr/>
          </p:nvSpPr>
          <p:spPr>
            <a:xfrm>
              <a:off x="2191680" y="2163600"/>
              <a:ext cx="70200" cy="191880"/>
            </a:xfrm>
            <a:prstGeom prst="rect">
              <a:avLst/>
            </a:prstGeom>
            <a:noFill/>
            <a:ln w="0">
              <a:noFill/>
            </a:ln>
          </p:spPr>
          <p:style>
            <a:lnRef idx="0"/>
            <a:fillRef idx="0"/>
            <a:effectRef idx="0"/>
            <a:fontRef idx="minor"/>
          </p:style>
          <p:txBody>
            <a:bodyPr lIns="0" rIns="0" tIns="0" bIns="0">
              <a:noAutofit/>
            </a:bodyPr>
            <a:p>
              <a:pPr>
                <a:lnSpc>
                  <a:spcPct val="107000"/>
                </a:lnSpc>
                <a:spcAft>
                  <a:spcPts val="799"/>
                </a:spcAft>
                <a:tabLst>
                  <a:tab algn="l" pos="0"/>
                </a:tabLst>
              </a:pPr>
              <a:r>
                <a:rPr b="1" lang="en-US" sz="1400" spc="-1" strike="noStrike">
                  <a:solidFill>
                    <a:srgbClr val="000000"/>
                  </a:solidFill>
                  <a:latin typeface="Calibri"/>
                  <a:ea typeface="Calibri"/>
                </a:rPr>
                <a:t> </a:t>
              </a:r>
              <a:endParaRPr b="0" lang="en-IN" sz="1400" spc="-1" strike="noStrike">
                <a:latin typeface="Arial"/>
              </a:endParaRPr>
            </a:p>
          </p:txBody>
        </p:sp>
        <p:sp>
          <p:nvSpPr>
            <p:cNvPr id="228" name="Google Shape;269;p16"/>
            <p:cNvSpPr/>
            <p:nvPr/>
          </p:nvSpPr>
          <p:spPr>
            <a:xfrm>
              <a:off x="3943440" y="1702440"/>
              <a:ext cx="176760" cy="981000"/>
            </a:xfrm>
            <a:custGeom>
              <a:avLst/>
              <a:gdLst/>
              <a:ahLst/>
              <a:rect l="l" t="t" r="r" b="b"/>
              <a:pathLst>
                <a:path w="76200" h="695325">
                  <a:moveTo>
                    <a:pt x="38100" y="0"/>
                  </a:moveTo>
                  <a:cubicBezTo>
                    <a:pt x="41656" y="0"/>
                    <a:pt x="44450" y="2794"/>
                    <a:pt x="44450" y="6350"/>
                  </a:cubicBezTo>
                  <a:lnTo>
                    <a:pt x="44450" y="619125"/>
                  </a:lnTo>
                  <a:lnTo>
                    <a:pt x="76200" y="619125"/>
                  </a:lnTo>
                  <a:lnTo>
                    <a:pt x="38100" y="695325"/>
                  </a:lnTo>
                  <a:lnTo>
                    <a:pt x="0" y="619125"/>
                  </a:lnTo>
                  <a:lnTo>
                    <a:pt x="31750" y="619125"/>
                  </a:lnTo>
                  <a:lnTo>
                    <a:pt x="31750" y="6350"/>
                  </a:lnTo>
                  <a:cubicBezTo>
                    <a:pt x="31750" y="2794"/>
                    <a:pt x="34544" y="0"/>
                    <a:pt x="38100" y="0"/>
                  </a:cubicBezTo>
                  <a:close/>
                </a:path>
              </a:pathLst>
            </a:custGeom>
            <a:solidFill>
              <a:srgbClr val="000000"/>
            </a:solidFill>
            <a:ln w="0">
              <a:noFill/>
            </a:ln>
          </p:spPr>
          <p:style>
            <a:lnRef idx="0"/>
            <a:fillRef idx="0"/>
            <a:effectRef idx="0"/>
            <a:fontRef idx="minor"/>
          </p:style>
        </p:sp>
        <p:sp>
          <p:nvSpPr>
            <p:cNvPr id="229" name="Google Shape;270;p16"/>
            <p:cNvSpPr/>
            <p:nvPr/>
          </p:nvSpPr>
          <p:spPr>
            <a:xfrm>
              <a:off x="4940640" y="2931840"/>
              <a:ext cx="331920" cy="360"/>
            </a:xfrm>
            <a:custGeom>
              <a:avLst/>
              <a:gdLst/>
              <a:ahLst/>
              <a:rect l="l" t="t" r="r" b="b"/>
              <a:pathLst>
                <a:path w="142875" h="120000">
                  <a:moveTo>
                    <a:pt x="0" y="0"/>
                  </a:moveTo>
                  <a:lnTo>
                    <a:pt x="142875" y="0"/>
                  </a:lnTo>
                </a:path>
              </a:pathLst>
            </a:custGeom>
            <a:noFill/>
            <a:ln cap="rnd" w="9525">
              <a:solidFill>
                <a:srgbClr val="000000"/>
              </a:solidFill>
              <a:round/>
            </a:ln>
          </p:spPr>
          <p:style>
            <a:lnRef idx="0"/>
            <a:fillRef idx="0"/>
            <a:effectRef idx="0"/>
            <a:fontRef idx="minor"/>
          </p:style>
        </p:sp>
        <p:sp>
          <p:nvSpPr>
            <p:cNvPr id="230" name="Google Shape;271;p16"/>
            <p:cNvSpPr/>
            <p:nvPr/>
          </p:nvSpPr>
          <p:spPr>
            <a:xfrm>
              <a:off x="5258160" y="1255320"/>
              <a:ext cx="324360" cy="107280"/>
            </a:xfrm>
            <a:custGeom>
              <a:avLst/>
              <a:gdLst/>
              <a:ahLst/>
              <a:rect l="l" t="t" r="r" b="b"/>
              <a:pathLst>
                <a:path w="139700" h="76200">
                  <a:moveTo>
                    <a:pt x="63500" y="0"/>
                  </a:moveTo>
                  <a:lnTo>
                    <a:pt x="139700" y="38100"/>
                  </a:lnTo>
                  <a:lnTo>
                    <a:pt x="63500" y="76200"/>
                  </a:lnTo>
                  <a:lnTo>
                    <a:pt x="63500" y="44450"/>
                  </a:lnTo>
                  <a:lnTo>
                    <a:pt x="6350" y="44450"/>
                  </a:lnTo>
                  <a:cubicBezTo>
                    <a:pt x="2794" y="44450"/>
                    <a:pt x="0" y="41656"/>
                    <a:pt x="0" y="38100"/>
                  </a:cubicBezTo>
                  <a:cubicBezTo>
                    <a:pt x="0" y="34544"/>
                    <a:pt x="2794" y="31750"/>
                    <a:pt x="6350" y="31750"/>
                  </a:cubicBezTo>
                  <a:lnTo>
                    <a:pt x="63500" y="31750"/>
                  </a:lnTo>
                  <a:lnTo>
                    <a:pt x="63500" y="0"/>
                  </a:lnTo>
                  <a:close/>
                </a:path>
              </a:pathLst>
            </a:custGeom>
            <a:solidFill>
              <a:srgbClr val="000000"/>
            </a:solidFill>
            <a:ln w="0">
              <a:noFill/>
            </a:ln>
          </p:spPr>
          <p:style>
            <a:lnRef idx="0"/>
            <a:fillRef idx="0"/>
            <a:effectRef idx="0"/>
            <a:fontRef idx="minor"/>
          </p:style>
        </p:sp>
        <p:sp>
          <p:nvSpPr>
            <p:cNvPr id="231" name="Google Shape;272;p16"/>
            <p:cNvSpPr/>
            <p:nvPr/>
          </p:nvSpPr>
          <p:spPr>
            <a:xfrm>
              <a:off x="5258160" y="4508280"/>
              <a:ext cx="324360" cy="107280"/>
            </a:xfrm>
            <a:custGeom>
              <a:avLst/>
              <a:gdLst/>
              <a:ahLst/>
              <a:rect l="l" t="t" r="r" b="b"/>
              <a:pathLst>
                <a:path w="139700" h="76200">
                  <a:moveTo>
                    <a:pt x="63500" y="0"/>
                  </a:moveTo>
                  <a:lnTo>
                    <a:pt x="139700" y="38100"/>
                  </a:lnTo>
                  <a:lnTo>
                    <a:pt x="63500" y="76200"/>
                  </a:lnTo>
                  <a:lnTo>
                    <a:pt x="63500" y="44450"/>
                  </a:lnTo>
                  <a:lnTo>
                    <a:pt x="6350" y="44450"/>
                  </a:lnTo>
                  <a:cubicBezTo>
                    <a:pt x="2794" y="44450"/>
                    <a:pt x="0" y="41656"/>
                    <a:pt x="0" y="38100"/>
                  </a:cubicBezTo>
                  <a:cubicBezTo>
                    <a:pt x="0" y="34544"/>
                    <a:pt x="2794" y="31750"/>
                    <a:pt x="6350" y="31750"/>
                  </a:cubicBezTo>
                  <a:lnTo>
                    <a:pt x="63500" y="31750"/>
                  </a:lnTo>
                  <a:lnTo>
                    <a:pt x="63500" y="0"/>
                  </a:lnTo>
                  <a:close/>
                </a:path>
              </a:pathLst>
            </a:custGeom>
            <a:solidFill>
              <a:srgbClr val="000000"/>
            </a:solidFill>
            <a:ln w="0">
              <a:noFill/>
            </a:ln>
          </p:spPr>
          <p:style>
            <a:lnRef idx="0"/>
            <a:fillRef idx="0"/>
            <a:effectRef idx="0"/>
            <a:fontRef idx="minor"/>
          </p:style>
        </p:sp>
        <p:sp>
          <p:nvSpPr>
            <p:cNvPr id="232" name="Google Shape;273;p16"/>
            <p:cNvSpPr/>
            <p:nvPr/>
          </p:nvSpPr>
          <p:spPr>
            <a:xfrm>
              <a:off x="5272920" y="1308960"/>
              <a:ext cx="360" cy="3252600"/>
            </a:xfrm>
            <a:custGeom>
              <a:avLst/>
              <a:gdLst/>
              <a:ahLst/>
              <a:rect l="l" t="t" r="r" b="b"/>
              <a:pathLst>
                <a:path w="120000" h="2305050">
                  <a:moveTo>
                    <a:pt x="0" y="0"/>
                  </a:moveTo>
                  <a:lnTo>
                    <a:pt x="0" y="2305050"/>
                  </a:lnTo>
                </a:path>
              </a:pathLst>
            </a:custGeom>
            <a:noFill/>
            <a:ln cap="rnd" w="9525">
              <a:solidFill>
                <a:srgbClr val="000000"/>
              </a:solidFill>
              <a:round/>
            </a:ln>
          </p:spPr>
          <p:style>
            <a:lnRef idx="0"/>
            <a:fillRef idx="0"/>
            <a:effectRef idx="0"/>
            <a:fontRef idx="minor"/>
          </p:style>
        </p:sp>
      </p:grpSp>
      <p:sp>
        <p:nvSpPr>
          <p:cNvPr id="233" name="Google Shape;274;p16"/>
          <p:cNvSpPr/>
          <p:nvPr/>
        </p:nvSpPr>
        <p:spPr>
          <a:xfrm>
            <a:off x="1312560" y="4529520"/>
            <a:ext cx="1465920" cy="555840"/>
          </a:xfrm>
          <a:custGeom>
            <a:avLst/>
            <a:gdLst/>
            <a:ahLst/>
            <a:rect l="l" t="t" r="r" b="b"/>
            <a:pathLst>
              <a:path w="628650" h="381000">
                <a:moveTo>
                  <a:pt x="0" y="381000"/>
                </a:moveTo>
                <a:lnTo>
                  <a:pt x="628650" y="381000"/>
                </a:lnTo>
                <a:lnTo>
                  <a:pt x="628650" y="0"/>
                </a:lnTo>
                <a:lnTo>
                  <a:pt x="0" y="0"/>
                </a:lnTo>
                <a:close/>
              </a:path>
            </a:pathLst>
          </a:custGeom>
          <a:solidFill>
            <a:schemeClr val="lt1"/>
          </a:solidFill>
          <a:ln cap="rnd" w="9525">
            <a:solidFill>
              <a:srgbClr val="000000"/>
            </a:solidFill>
            <a:miter/>
          </a:ln>
        </p:spPr>
        <p:style>
          <a:lnRef idx="0"/>
          <a:fillRef idx="0"/>
          <a:effectRef idx="0"/>
          <a:fontRef idx="minor"/>
        </p:style>
        <p:txBody>
          <a:bodyPr>
            <a:noAutofit/>
          </a:bodyPr>
          <a:p>
            <a:pPr algn="ctr">
              <a:lnSpc>
                <a:spcPct val="100000"/>
              </a:lnSpc>
              <a:tabLst>
                <a:tab algn="l" pos="0"/>
              </a:tabLst>
            </a:pPr>
            <a:r>
              <a:rPr b="1" lang="en-US" sz="1400" spc="-1" strike="noStrike">
                <a:solidFill>
                  <a:srgbClr val="000000"/>
                </a:solidFill>
                <a:latin typeface="Calibri"/>
                <a:ea typeface="Calibri"/>
              </a:rPr>
              <a:t>ULTRASONIC</a:t>
            </a:r>
            <a:endParaRPr b="0" lang="en-IN" sz="1400" spc="-1" strike="noStrike">
              <a:latin typeface="Arial"/>
            </a:endParaRPr>
          </a:p>
          <a:p>
            <a:pPr algn="ctr">
              <a:lnSpc>
                <a:spcPct val="100000"/>
              </a:lnSpc>
              <a:spcBef>
                <a:spcPts val="799"/>
              </a:spcBef>
              <a:tabLst>
                <a:tab algn="l" pos="0"/>
              </a:tabLst>
            </a:pPr>
            <a:r>
              <a:rPr b="1" lang="en-US" sz="1400" spc="-1" strike="noStrike">
                <a:solidFill>
                  <a:srgbClr val="000000"/>
                </a:solidFill>
                <a:latin typeface="Calibri"/>
                <a:ea typeface="Calibri"/>
              </a:rPr>
              <a:t>SENSORS</a:t>
            </a:r>
            <a:endParaRPr b="0" lang="en-IN" sz="1400" spc="-1" strike="noStrike">
              <a:latin typeface="Arial"/>
            </a:endParaRPr>
          </a:p>
          <a:p>
            <a:pPr algn="ctr">
              <a:lnSpc>
                <a:spcPct val="100000"/>
              </a:lnSpc>
              <a:spcBef>
                <a:spcPts val="799"/>
              </a:spcBef>
              <a:tabLst>
                <a:tab algn="l" pos="0"/>
              </a:tabLst>
            </a:pPr>
            <a:endParaRPr b="0" lang="en-IN" sz="1400" spc="-1" strike="noStrike">
              <a:latin typeface="Arial"/>
            </a:endParaRPr>
          </a:p>
        </p:txBody>
      </p:sp>
      <p:sp>
        <p:nvSpPr>
          <p:cNvPr id="234" name="Google Shape;275;p16"/>
          <p:cNvSpPr/>
          <p:nvPr/>
        </p:nvSpPr>
        <p:spPr>
          <a:xfrm>
            <a:off x="2090160" y="2933640"/>
            <a:ext cx="1018440" cy="59400"/>
          </a:xfrm>
          <a:custGeom>
            <a:avLst/>
            <a:gdLst/>
            <a:ahLst/>
            <a:rect l="l" t="t" r="r" b="b"/>
            <a:pathLst>
              <a:path w="463550" h="76200">
                <a:moveTo>
                  <a:pt x="387350" y="0"/>
                </a:moveTo>
                <a:lnTo>
                  <a:pt x="463550" y="38100"/>
                </a:lnTo>
                <a:lnTo>
                  <a:pt x="387350" y="76200"/>
                </a:lnTo>
                <a:lnTo>
                  <a:pt x="387350" y="44450"/>
                </a:lnTo>
                <a:lnTo>
                  <a:pt x="6350" y="44450"/>
                </a:lnTo>
                <a:cubicBezTo>
                  <a:pt x="2794" y="44450"/>
                  <a:pt x="0" y="41656"/>
                  <a:pt x="0" y="38100"/>
                </a:cubicBezTo>
                <a:cubicBezTo>
                  <a:pt x="0" y="34544"/>
                  <a:pt x="2794" y="31750"/>
                  <a:pt x="6350" y="31750"/>
                </a:cubicBezTo>
                <a:lnTo>
                  <a:pt x="387350" y="31750"/>
                </a:lnTo>
                <a:lnTo>
                  <a:pt x="387350" y="0"/>
                </a:lnTo>
                <a:close/>
              </a:path>
            </a:pathLst>
          </a:custGeom>
          <a:solidFill>
            <a:srgbClr val="000000"/>
          </a:solidFill>
          <a:ln w="0">
            <a:noFill/>
          </a:ln>
        </p:spPr>
        <p:style>
          <a:lnRef idx="0"/>
          <a:fillRef idx="0"/>
          <a:effectRef idx="0"/>
          <a:fontRef idx="minor"/>
        </p:style>
      </p:sp>
      <p:sp>
        <p:nvSpPr>
          <p:cNvPr id="235" name="Google Shape;276;p16"/>
          <p:cNvSpPr/>
          <p:nvPr/>
        </p:nvSpPr>
        <p:spPr>
          <a:xfrm flipH="1">
            <a:off x="2052000" y="2970000"/>
            <a:ext cx="45360" cy="1544040"/>
          </a:xfrm>
          <a:custGeom>
            <a:avLst/>
            <a:gdLst/>
            <a:ahLst/>
            <a:rect l="l" t="t" r="r" b="b"/>
            <a:pathLst>
              <a:path w="120000" h="349250">
                <a:moveTo>
                  <a:pt x="0" y="0"/>
                </a:moveTo>
                <a:lnTo>
                  <a:pt x="0" y="349250"/>
                </a:lnTo>
              </a:path>
            </a:pathLst>
          </a:custGeom>
          <a:noFill/>
          <a:ln cap="rnd" w="9525">
            <a:solidFill>
              <a:srgbClr val="000000"/>
            </a:solidFill>
            <a:round/>
          </a:ln>
        </p:spPr>
        <p:style>
          <a:lnRef idx="0"/>
          <a:fillRef idx="0"/>
          <a:effectRef idx="0"/>
          <a:fontRef idx="minor"/>
        </p:style>
      </p:sp>
      <p:sp>
        <p:nvSpPr>
          <p:cNvPr id="236" name="Google Shape;277;p16"/>
          <p:cNvSpPr/>
          <p:nvPr/>
        </p:nvSpPr>
        <p:spPr>
          <a:xfrm>
            <a:off x="1488600" y="1021320"/>
            <a:ext cx="1332360" cy="555840"/>
          </a:xfrm>
          <a:custGeom>
            <a:avLst/>
            <a:gdLst/>
            <a:ahLst/>
            <a:rect l="l" t="t" r="r" b="b"/>
            <a:pathLst>
              <a:path w="628650" h="381000">
                <a:moveTo>
                  <a:pt x="0" y="381000"/>
                </a:moveTo>
                <a:lnTo>
                  <a:pt x="628650" y="381000"/>
                </a:lnTo>
                <a:lnTo>
                  <a:pt x="628650" y="0"/>
                </a:lnTo>
                <a:lnTo>
                  <a:pt x="0" y="0"/>
                </a:lnTo>
                <a:close/>
              </a:path>
            </a:pathLst>
          </a:custGeom>
          <a:solidFill>
            <a:schemeClr val="lt1"/>
          </a:solidFill>
          <a:ln cap="rnd" w="9525">
            <a:solidFill>
              <a:srgbClr val="000000"/>
            </a:solidFill>
            <a:miter/>
          </a:ln>
        </p:spPr>
        <p:style>
          <a:lnRef idx="0"/>
          <a:fillRef idx="0"/>
          <a:effectRef idx="0"/>
          <a:fontRef idx="minor"/>
        </p:style>
        <p:txBody>
          <a:bodyPr>
            <a:noAutofit/>
          </a:bodyPr>
          <a:p>
            <a:pPr algn="ctr">
              <a:lnSpc>
                <a:spcPct val="100000"/>
              </a:lnSpc>
              <a:tabLst>
                <a:tab algn="l" pos="0"/>
              </a:tabLst>
            </a:pPr>
            <a:r>
              <a:rPr b="1" lang="en-US" sz="1300" spc="-1" strike="noStrike">
                <a:solidFill>
                  <a:srgbClr val="000000"/>
                </a:solidFill>
                <a:latin typeface="Calibri"/>
                <a:ea typeface="Calibri"/>
              </a:rPr>
              <a:t>ESP-32 CAMERA MODULE</a:t>
            </a:r>
            <a:endParaRPr b="0" lang="en-IN" sz="1300" spc="-1" strike="noStrike">
              <a:latin typeface="Arial"/>
            </a:endParaRPr>
          </a:p>
        </p:txBody>
      </p:sp>
      <p:sp>
        <p:nvSpPr>
          <p:cNvPr id="237" name="Google Shape;278;p16"/>
          <p:cNvSpPr/>
          <p:nvPr/>
        </p:nvSpPr>
        <p:spPr>
          <a:xfrm>
            <a:off x="2077560" y="1583280"/>
            <a:ext cx="176760" cy="503640"/>
          </a:xfrm>
          <a:custGeom>
            <a:avLst/>
            <a:gdLst/>
            <a:ahLst/>
            <a:rect l="l" t="t" r="r" b="b"/>
            <a:pathLst>
              <a:path w="76200" h="695325">
                <a:moveTo>
                  <a:pt x="38100" y="0"/>
                </a:moveTo>
                <a:cubicBezTo>
                  <a:pt x="41656" y="0"/>
                  <a:pt x="44450" y="2794"/>
                  <a:pt x="44450" y="6350"/>
                </a:cubicBezTo>
                <a:lnTo>
                  <a:pt x="44450" y="619125"/>
                </a:lnTo>
                <a:lnTo>
                  <a:pt x="76200" y="619125"/>
                </a:lnTo>
                <a:lnTo>
                  <a:pt x="38100" y="695325"/>
                </a:lnTo>
                <a:lnTo>
                  <a:pt x="0" y="619125"/>
                </a:lnTo>
                <a:lnTo>
                  <a:pt x="31750" y="619125"/>
                </a:lnTo>
                <a:lnTo>
                  <a:pt x="31750" y="6350"/>
                </a:lnTo>
                <a:cubicBezTo>
                  <a:pt x="31750" y="2794"/>
                  <a:pt x="34544" y="0"/>
                  <a:pt x="38100" y="0"/>
                </a:cubicBezTo>
                <a:close/>
              </a:path>
            </a:pathLst>
          </a:custGeom>
          <a:solidFill>
            <a:srgbClr val="000000"/>
          </a:solid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Google Shape;283;p17"/>
          <p:cNvSpPr txBox="1"/>
          <p:nvPr/>
        </p:nvSpPr>
        <p:spPr>
          <a:xfrm>
            <a:off x="0" y="274680"/>
            <a:ext cx="9143640" cy="48708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BLOCK DIAGRAM DESCRIPTION</a:t>
            </a:r>
            <a:endParaRPr b="0" lang="en-IN" sz="3200" spc="-1" strike="noStrike">
              <a:solidFill>
                <a:srgbClr val="000000"/>
              </a:solidFill>
              <a:latin typeface="Arial"/>
            </a:endParaRPr>
          </a:p>
        </p:txBody>
      </p:sp>
      <p:sp>
        <p:nvSpPr>
          <p:cNvPr id="239" name="Google Shape;284;p17"/>
          <p:cNvSpPr txBox="1"/>
          <p:nvPr/>
        </p:nvSpPr>
        <p:spPr>
          <a:xfrm>
            <a:off x="457200" y="1184400"/>
            <a:ext cx="8229240" cy="3816720"/>
          </a:xfrm>
          <a:prstGeom prst="rect">
            <a:avLst/>
          </a:prstGeom>
          <a:noFill/>
          <a:ln w="0">
            <a:noFill/>
          </a:ln>
        </p:spPr>
        <p:txBody>
          <a:bodyPr>
            <a:noAutofit/>
          </a:bodyPr>
          <a:p>
            <a:pPr algn="just">
              <a:lnSpc>
                <a:spcPct val="90000"/>
              </a:lnSpc>
              <a:tabLst>
                <a:tab algn="l" pos="0"/>
              </a:tabLst>
            </a:pPr>
            <a:r>
              <a:rPr b="0" lang="en-US" sz="2800" spc="-1" strike="noStrike">
                <a:solidFill>
                  <a:srgbClr val="000000"/>
                </a:solidFill>
                <a:latin typeface="Times New Roman"/>
                <a:ea typeface="Times New Roman"/>
              </a:rPr>
              <a:t>There are four main units namely:</a:t>
            </a:r>
            <a:endParaRPr b="0" lang="en-IN" sz="2800" spc="-1" strike="noStrike">
              <a:solidFill>
                <a:srgbClr val="000000"/>
              </a:solidFill>
              <a:latin typeface="Arial"/>
            </a:endParaRPr>
          </a:p>
          <a:p>
            <a:pPr marL="457200" indent="-342720" algn="just">
              <a:lnSpc>
                <a:spcPct val="115000"/>
              </a:lnSpc>
              <a:spcBef>
                <a:spcPts val="1001"/>
              </a:spcBef>
              <a:buClr>
                <a:srgbClr val="000000"/>
              </a:buClr>
              <a:buFont typeface="Arial"/>
              <a:buChar char="➢"/>
              <a:tabLst>
                <a:tab algn="l" pos="0"/>
              </a:tabLst>
            </a:pPr>
            <a:r>
              <a:rPr b="1" lang="en-US" sz="2000" spc="-1" strike="noStrike">
                <a:solidFill>
                  <a:srgbClr val="000000"/>
                </a:solidFill>
                <a:latin typeface="Times New Roman"/>
                <a:ea typeface="Times New Roman"/>
              </a:rPr>
              <a:t>Input Unit</a:t>
            </a:r>
            <a:r>
              <a:rPr b="0" lang="en-US" sz="1800" spc="-1" strike="noStrike">
                <a:solidFill>
                  <a:srgbClr val="000000"/>
                </a:solidFill>
                <a:latin typeface="Times New Roman"/>
                <a:ea typeface="Times New Roman"/>
              </a:rPr>
              <a:t>: </a:t>
            </a:r>
            <a:endParaRPr b="0" lang="en-IN" sz="1800" spc="-1" strike="noStrike">
              <a:solidFill>
                <a:srgbClr val="000000"/>
              </a:solidFill>
              <a:latin typeface="Arial"/>
            </a:endParaRPr>
          </a:p>
          <a:p>
            <a:pPr lvl="1" marL="914400" indent="-342720" algn="just">
              <a:lnSpc>
                <a:spcPct val="115000"/>
              </a:lnSpc>
              <a:buClr>
                <a:srgbClr val="000000"/>
              </a:buClr>
              <a:buFont typeface="Times New Roman"/>
              <a:buChar char="○"/>
              <a:tabLst>
                <a:tab algn="l" pos="0"/>
              </a:tabLst>
            </a:pPr>
            <a:r>
              <a:rPr b="0" lang="en-US" sz="1800" spc="-1" strike="noStrike">
                <a:solidFill>
                  <a:srgbClr val="000000"/>
                </a:solidFill>
                <a:latin typeface="Times New Roman"/>
                <a:ea typeface="Times New Roman"/>
              </a:rPr>
              <a:t>Input unit consists of the power supply Unit which provides power to each and every electronic component in the Robot.</a:t>
            </a:r>
            <a:endParaRPr b="0" lang="en-IN" sz="1800" spc="-1" strike="noStrike">
              <a:solidFill>
                <a:srgbClr val="000000"/>
              </a:solidFill>
              <a:latin typeface="Arial"/>
            </a:endParaRPr>
          </a:p>
          <a:p>
            <a:pPr lvl="1" marL="914400" indent="-342720" algn="just">
              <a:lnSpc>
                <a:spcPct val="115000"/>
              </a:lnSpc>
              <a:buClr>
                <a:srgbClr val="000000"/>
              </a:buClr>
              <a:buFont typeface="Times New Roman"/>
              <a:buChar char="○"/>
              <a:tabLst>
                <a:tab algn="l" pos="0"/>
              </a:tabLst>
            </a:pPr>
            <a:r>
              <a:rPr b="0" lang="en-US" sz="1800" spc="-1" strike="noStrike">
                <a:solidFill>
                  <a:srgbClr val="000000"/>
                </a:solidFill>
                <a:latin typeface="Times New Roman"/>
                <a:ea typeface="Times New Roman"/>
              </a:rPr>
              <a:t>The pesticide storage unit for storage of pesticide in liquid form.</a:t>
            </a:r>
            <a:endParaRPr b="0" lang="en-IN" sz="1800" spc="-1" strike="noStrike">
              <a:solidFill>
                <a:srgbClr val="000000"/>
              </a:solidFill>
              <a:latin typeface="Arial"/>
            </a:endParaRPr>
          </a:p>
          <a:p>
            <a:pPr lvl="1" marL="914400" indent="-342720" algn="just">
              <a:lnSpc>
                <a:spcPct val="115000"/>
              </a:lnSpc>
              <a:buClr>
                <a:srgbClr val="000000"/>
              </a:buClr>
              <a:buFont typeface="Times New Roman"/>
              <a:buChar char="○"/>
              <a:tabLst>
                <a:tab algn="l" pos="0"/>
              </a:tabLst>
            </a:pPr>
            <a:r>
              <a:rPr b="0" lang="en-US" sz="1800" spc="-1" strike="noStrike">
                <a:solidFill>
                  <a:srgbClr val="000000"/>
                </a:solidFill>
                <a:latin typeface="Times New Roman"/>
                <a:ea typeface="Times New Roman"/>
              </a:rPr>
              <a:t>Ultrasonic sensors.</a:t>
            </a:r>
            <a:endParaRPr b="0" lang="en-IN" sz="1800" spc="-1" strike="noStrike">
              <a:solidFill>
                <a:srgbClr val="000000"/>
              </a:solidFill>
              <a:latin typeface="Arial"/>
            </a:endParaRPr>
          </a:p>
          <a:p>
            <a:pPr marL="457200" indent="-342720" algn="just">
              <a:lnSpc>
                <a:spcPct val="115000"/>
              </a:lnSpc>
              <a:buClr>
                <a:srgbClr val="000000"/>
              </a:buClr>
              <a:buFont typeface="Arial"/>
              <a:buChar char="➢"/>
              <a:tabLst>
                <a:tab algn="l" pos="0"/>
              </a:tabLst>
            </a:pPr>
            <a:r>
              <a:rPr b="1" lang="en-US" sz="2000" spc="-1" strike="noStrike">
                <a:solidFill>
                  <a:srgbClr val="000000"/>
                </a:solidFill>
                <a:latin typeface="Times New Roman"/>
                <a:ea typeface="Times New Roman"/>
              </a:rPr>
              <a:t>Spray and Control Processing (Microcontroller):</a:t>
            </a:r>
            <a:r>
              <a:rPr b="0" lang="en-US" sz="1800" spc="-1" strike="noStrike">
                <a:solidFill>
                  <a:srgbClr val="000000"/>
                </a:solidFill>
                <a:latin typeface="Times New Roman"/>
                <a:ea typeface="Times New Roman"/>
              </a:rPr>
              <a:t> </a:t>
            </a:r>
            <a:endParaRPr b="0" lang="en-IN" sz="1800" spc="-1" strike="noStrike">
              <a:solidFill>
                <a:srgbClr val="000000"/>
              </a:solidFill>
              <a:latin typeface="Arial"/>
            </a:endParaRPr>
          </a:p>
          <a:p>
            <a:pPr lvl="1" marL="914400" indent="-342720" algn="just">
              <a:lnSpc>
                <a:spcPct val="115000"/>
              </a:lnSpc>
              <a:buClr>
                <a:srgbClr val="000000"/>
              </a:buClr>
              <a:buFont typeface="Times New Roman"/>
              <a:buChar char="○"/>
              <a:tabLst>
                <a:tab algn="l" pos="0"/>
              </a:tabLst>
            </a:pPr>
            <a:r>
              <a:rPr b="0" lang="en-US" sz="1800" spc="-1" strike="noStrike">
                <a:solidFill>
                  <a:srgbClr val="000000"/>
                </a:solidFill>
                <a:latin typeface="Times New Roman"/>
                <a:ea typeface="Times New Roman"/>
              </a:rPr>
              <a:t>The ARM Controller is the Heart of the Robot. </a:t>
            </a:r>
            <a:endParaRPr b="0" lang="en-IN" sz="1800" spc="-1" strike="noStrike">
              <a:solidFill>
                <a:srgbClr val="000000"/>
              </a:solidFill>
              <a:latin typeface="Arial"/>
            </a:endParaRPr>
          </a:p>
          <a:p>
            <a:pPr lvl="1" marL="914400" indent="-342720" algn="just">
              <a:lnSpc>
                <a:spcPct val="115000"/>
              </a:lnSpc>
              <a:buClr>
                <a:srgbClr val="000000"/>
              </a:buClr>
              <a:buFont typeface="Times New Roman"/>
              <a:buChar char="○"/>
              <a:tabLst>
                <a:tab algn="l" pos="0"/>
              </a:tabLst>
            </a:pPr>
            <a:r>
              <a:rPr b="0" lang="en-US" sz="1800" spc="-1" strike="noStrike">
                <a:solidFill>
                  <a:srgbClr val="000000"/>
                </a:solidFill>
                <a:latin typeface="Times New Roman"/>
                <a:ea typeface="Times New Roman"/>
              </a:rPr>
              <a:t>The Driver Circuit is connected to the ARM Controller which in turn is connected to DC gear Motors for the purpose of Driving the Robot. </a:t>
            </a:r>
            <a:endParaRPr b="0" lang="en-IN" sz="1800" spc="-1" strike="noStrike">
              <a:solidFill>
                <a:srgbClr val="000000"/>
              </a:solidFill>
              <a:latin typeface="Arial"/>
            </a:endParaRPr>
          </a:p>
          <a:p>
            <a:pPr lvl="1" marL="914400" indent="-342720" algn="just">
              <a:lnSpc>
                <a:spcPct val="115000"/>
              </a:lnSpc>
              <a:buClr>
                <a:srgbClr val="000000"/>
              </a:buClr>
              <a:buFont typeface="Times New Roman"/>
              <a:buChar char="○"/>
              <a:tabLst>
                <a:tab algn="l" pos="0"/>
              </a:tabLst>
            </a:pPr>
            <a:r>
              <a:rPr b="0" lang="en-US" sz="1800" spc="-1" strike="noStrike">
                <a:solidFill>
                  <a:srgbClr val="000000"/>
                </a:solidFill>
                <a:latin typeface="Times New Roman"/>
                <a:ea typeface="Times New Roman"/>
              </a:rPr>
              <a:t>The Pesticide Pump is used to transfer the pesticide from storage tank to the Sprayer head.</a:t>
            </a:r>
            <a:endParaRPr b="0" lang="en-IN" sz="1800" spc="-1" strike="noStrike">
              <a:solidFill>
                <a:srgbClr val="000000"/>
              </a:solidFill>
              <a:latin typeface="Arial"/>
            </a:endParaRPr>
          </a:p>
          <a:p>
            <a:pPr marL="457200">
              <a:lnSpc>
                <a:spcPct val="115000"/>
              </a:lnSpc>
              <a:tabLst>
                <a:tab algn="l" pos="0"/>
              </a:tabLst>
            </a:pPr>
            <a:endParaRPr b="0" lang="en-IN" sz="1800" spc="-1" strike="noStrike">
              <a:solidFill>
                <a:srgbClr val="000000"/>
              </a:solidFill>
              <a:latin typeface="Arial"/>
            </a:endParaRPr>
          </a:p>
          <a:p>
            <a:pPr marL="457200">
              <a:lnSpc>
                <a:spcPct val="115000"/>
              </a:lnSpc>
              <a:tabLst>
                <a:tab algn="l" pos="0"/>
              </a:tabLst>
            </a:pPr>
            <a:endParaRPr b="0" lang="en-IN" sz="1800" spc="-1" strike="noStrike">
              <a:solidFill>
                <a:srgbClr val="000000"/>
              </a:solidFill>
              <a:latin typeface="Arial"/>
            </a:endParaRPr>
          </a:p>
          <a:p>
            <a:pPr>
              <a:lnSpc>
                <a:spcPct val="90000"/>
              </a:lnSpc>
              <a:spcBef>
                <a:spcPts val="751"/>
              </a:spcBef>
              <a:tabLst>
                <a:tab algn="l" pos="0"/>
              </a:tabLst>
            </a:pPr>
            <a:r>
              <a:rPr b="0" lang="en-US" sz="2800" spc="-1" strike="noStrike">
                <a:solidFill>
                  <a:srgbClr val="000000"/>
                </a:solidFill>
                <a:latin typeface="Times New Roman"/>
                <a:ea typeface="Times New Roman"/>
              </a:rPr>
              <a:t> </a:t>
            </a:r>
            <a:endParaRPr b="0" lang="en-IN" sz="2800" spc="-1" strike="noStrike">
              <a:solidFill>
                <a:srgbClr val="000000"/>
              </a:solidFill>
              <a:latin typeface="Arial"/>
            </a:endParaRPr>
          </a:p>
          <a:p>
            <a:pPr marL="514440">
              <a:lnSpc>
                <a:spcPct val="90000"/>
              </a:lnSpc>
              <a:spcBef>
                <a:spcPts val="374"/>
              </a:spcBef>
              <a:tabLst>
                <a:tab algn="l" pos="0"/>
              </a:tabLst>
            </a:pPr>
            <a:endParaRPr b="0" lang="en-IN" sz="2800" spc="-1" strike="noStrike">
              <a:solidFill>
                <a:srgbClr val="000000"/>
              </a:solidFill>
              <a:latin typeface="Arial"/>
            </a:endParaRPr>
          </a:p>
          <a:p>
            <a:pPr marL="514440" indent="-56880">
              <a:lnSpc>
                <a:spcPct val="90000"/>
              </a:lnSpc>
              <a:spcBef>
                <a:spcPts val="374"/>
              </a:spcBef>
              <a:tabLst>
                <a:tab algn="l" pos="0"/>
              </a:tabLst>
            </a:pPr>
            <a:endParaRPr b="0" lang="en-IN" sz="2800" spc="-1" strike="noStrike">
              <a:solidFill>
                <a:srgbClr val="000000"/>
              </a:solidFill>
              <a:latin typeface="Arial"/>
            </a:endParaRPr>
          </a:p>
          <a:p>
            <a:pPr>
              <a:lnSpc>
                <a:spcPct val="90000"/>
              </a:lnSpc>
              <a:spcBef>
                <a:spcPts val="751"/>
              </a:spcBef>
              <a:tabLst>
                <a:tab algn="l" pos="0"/>
              </a:tabLst>
            </a:pPr>
            <a:endParaRPr b="0" lang="en-IN" sz="2800" spc="-1" strike="noStrike">
              <a:solidFill>
                <a:srgbClr val="000000"/>
              </a:solidFill>
              <a:latin typeface="Arial"/>
            </a:endParaRPr>
          </a:p>
        </p:txBody>
      </p:sp>
      <p:sp>
        <p:nvSpPr>
          <p:cNvPr id="240" name="Google Shape;286;p17"/>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FA78E72C-57DA-4B6A-ACFC-8AAC2031EBC0}"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Google Shape;292;gd5d9213295_0_10"/>
          <p:cNvSpPr txBox="1"/>
          <p:nvPr/>
        </p:nvSpPr>
        <p:spPr>
          <a:xfrm>
            <a:off x="628560" y="1383480"/>
            <a:ext cx="7886520" cy="4350960"/>
          </a:xfrm>
          <a:prstGeom prst="rect">
            <a:avLst/>
          </a:prstGeom>
          <a:noFill/>
          <a:ln w="0">
            <a:noFill/>
          </a:ln>
        </p:spPr>
        <p:txBody>
          <a:bodyPr>
            <a:noAutofit/>
          </a:bodyPr>
          <a:p>
            <a:pPr marL="457200" indent="-342720" algn="just">
              <a:lnSpc>
                <a:spcPct val="115000"/>
              </a:lnSpc>
              <a:buClr>
                <a:srgbClr val="000000"/>
              </a:buClr>
              <a:buFont typeface="Arial"/>
              <a:buChar char="➢"/>
            </a:pPr>
            <a:r>
              <a:rPr b="1" lang="en-US" sz="2000" spc="-1" strike="noStrike">
                <a:solidFill>
                  <a:srgbClr val="000000"/>
                </a:solidFill>
                <a:latin typeface="Times New Roman"/>
                <a:ea typeface="Times New Roman"/>
              </a:rPr>
              <a:t> </a:t>
            </a:r>
            <a:r>
              <a:rPr b="1" lang="en-US" sz="2000" spc="-1" strike="noStrike">
                <a:solidFill>
                  <a:srgbClr val="000000"/>
                </a:solidFill>
                <a:latin typeface="Times New Roman"/>
                <a:ea typeface="Times New Roman"/>
              </a:rPr>
              <a:t>Output Unit</a:t>
            </a:r>
            <a:r>
              <a:rPr b="0" lang="en-US" sz="1800" spc="-1" strike="noStrike">
                <a:solidFill>
                  <a:srgbClr val="000000"/>
                </a:solidFill>
                <a:latin typeface="Times New Roman"/>
                <a:ea typeface="Times New Roman"/>
              </a:rPr>
              <a:t>: </a:t>
            </a:r>
            <a:endParaRPr b="0" lang="en-IN" sz="1800" spc="-1" strike="noStrike">
              <a:solidFill>
                <a:srgbClr val="000000"/>
              </a:solidFill>
              <a:latin typeface="Arial"/>
            </a:endParaRPr>
          </a:p>
          <a:p>
            <a:pPr lvl="1" marL="914400" indent="-342720" algn="just">
              <a:lnSpc>
                <a:spcPct val="115000"/>
              </a:lnSpc>
              <a:buClr>
                <a:srgbClr val="000000"/>
              </a:buClr>
              <a:buFont typeface="Times New Roman"/>
              <a:buChar char="○"/>
            </a:pPr>
            <a:r>
              <a:rPr b="0" lang="en-US" sz="1800" spc="-1" strike="noStrike">
                <a:solidFill>
                  <a:srgbClr val="000000"/>
                </a:solidFill>
                <a:latin typeface="Times New Roman"/>
                <a:ea typeface="Times New Roman"/>
              </a:rPr>
              <a:t>The Direction Control unit controls the direction of the robot. </a:t>
            </a:r>
            <a:endParaRPr b="0" lang="en-IN" sz="1800" spc="-1" strike="noStrike">
              <a:solidFill>
                <a:srgbClr val="000000"/>
              </a:solidFill>
              <a:latin typeface="Arial"/>
            </a:endParaRPr>
          </a:p>
          <a:p>
            <a:pPr lvl="1" marL="914400" indent="-342720" algn="just">
              <a:lnSpc>
                <a:spcPct val="115000"/>
              </a:lnSpc>
              <a:buClr>
                <a:srgbClr val="000000"/>
              </a:buClr>
              <a:buFont typeface="Times New Roman"/>
              <a:buChar char="○"/>
            </a:pPr>
            <a:r>
              <a:rPr b="0" lang="en-US" sz="1800" spc="-1" strike="noStrike">
                <a:solidFill>
                  <a:srgbClr val="000000"/>
                </a:solidFill>
                <a:latin typeface="Times New Roman"/>
                <a:ea typeface="Times New Roman"/>
              </a:rPr>
              <a:t>The Spraying Unit Will sprays the pesticide in specified direction.</a:t>
            </a:r>
            <a:endParaRPr b="0" lang="en-IN" sz="1800" spc="-1" strike="noStrike">
              <a:solidFill>
                <a:srgbClr val="000000"/>
              </a:solidFill>
              <a:latin typeface="Arial"/>
            </a:endParaRPr>
          </a:p>
          <a:p>
            <a:pPr marL="457200" indent="-342720" algn="just">
              <a:lnSpc>
                <a:spcPct val="115000"/>
              </a:lnSpc>
              <a:buClr>
                <a:srgbClr val="000000"/>
              </a:buClr>
              <a:buFont typeface="Arial"/>
              <a:buChar char="➢"/>
            </a:pPr>
            <a:r>
              <a:rPr b="1" lang="en-US" sz="2000" spc="-1" strike="noStrike">
                <a:solidFill>
                  <a:srgbClr val="000000"/>
                </a:solidFill>
                <a:latin typeface="Times New Roman"/>
                <a:ea typeface="Times New Roman"/>
              </a:rPr>
              <a:t>Image Processing Unit</a:t>
            </a:r>
            <a:r>
              <a:rPr b="0" lang="en-US" sz="1800" spc="-1" strike="noStrike">
                <a:solidFill>
                  <a:srgbClr val="000000"/>
                </a:solidFill>
                <a:latin typeface="Times New Roman"/>
                <a:ea typeface="Times New Roman"/>
              </a:rPr>
              <a:t>: </a:t>
            </a:r>
            <a:endParaRPr b="0" lang="en-IN" sz="1800" spc="-1" strike="noStrike">
              <a:solidFill>
                <a:srgbClr val="000000"/>
              </a:solidFill>
              <a:latin typeface="Arial"/>
            </a:endParaRPr>
          </a:p>
          <a:p>
            <a:pPr lvl="1" marL="914400" indent="-342720" algn="just">
              <a:lnSpc>
                <a:spcPct val="100000"/>
              </a:lnSpc>
              <a:buClr>
                <a:srgbClr val="000000"/>
              </a:buClr>
              <a:buFont typeface="Times New Roman"/>
              <a:buChar char="○"/>
            </a:pPr>
            <a:r>
              <a:rPr b="0" lang="en-US" sz="1800" spc="-1" strike="noStrike">
                <a:solidFill>
                  <a:srgbClr val="000000"/>
                </a:solidFill>
                <a:latin typeface="Times New Roman"/>
                <a:ea typeface="Times New Roman"/>
              </a:rPr>
              <a:t>ESP-32 Camera Module gives the images captured to the user. In the user PC image processing is done using MATLAB Software. The classification of the disease is done using the five below steps:</a:t>
            </a:r>
            <a:endParaRPr b="0" lang="en-IN" sz="1800" spc="-1" strike="noStrike">
              <a:solidFill>
                <a:srgbClr val="000000"/>
              </a:solidFill>
              <a:latin typeface="Arial"/>
            </a:endParaRPr>
          </a:p>
          <a:p>
            <a:pPr lvl="2" marL="1371600" indent="-342720" algn="just">
              <a:lnSpc>
                <a:spcPct val="100000"/>
              </a:lnSpc>
              <a:buClr>
                <a:srgbClr val="000000"/>
              </a:buClr>
              <a:buFont typeface="Times New Roman"/>
              <a:buAutoNum type="romanLcPeriod"/>
            </a:pPr>
            <a:r>
              <a:rPr b="0" lang="en-US" sz="1500" spc="-1" strike="noStrike">
                <a:solidFill>
                  <a:srgbClr val="000000"/>
                </a:solidFill>
                <a:latin typeface="Times New Roman"/>
                <a:ea typeface="Times New Roman"/>
              </a:rPr>
              <a:t>Image Acquisition</a:t>
            </a:r>
            <a:endParaRPr b="0" lang="en-IN" sz="1500" spc="-1" strike="noStrike">
              <a:solidFill>
                <a:srgbClr val="000000"/>
              </a:solidFill>
              <a:latin typeface="Arial"/>
            </a:endParaRPr>
          </a:p>
          <a:p>
            <a:pPr lvl="2" marL="1371600" indent="-342720" algn="just">
              <a:lnSpc>
                <a:spcPct val="100000"/>
              </a:lnSpc>
              <a:buClr>
                <a:srgbClr val="000000"/>
              </a:buClr>
              <a:buFont typeface="Times New Roman"/>
              <a:buAutoNum type="romanLcPeriod"/>
            </a:pPr>
            <a:r>
              <a:rPr b="0" lang="en-US" sz="1500" spc="-1" strike="noStrike">
                <a:solidFill>
                  <a:srgbClr val="000000"/>
                </a:solidFill>
                <a:latin typeface="Times New Roman"/>
                <a:ea typeface="Times New Roman"/>
              </a:rPr>
              <a:t>Image preprocessing</a:t>
            </a:r>
            <a:endParaRPr b="0" lang="en-IN" sz="1500" spc="-1" strike="noStrike">
              <a:solidFill>
                <a:srgbClr val="000000"/>
              </a:solidFill>
              <a:latin typeface="Arial"/>
            </a:endParaRPr>
          </a:p>
          <a:p>
            <a:pPr lvl="2" marL="1371600" indent="-342720" algn="just">
              <a:lnSpc>
                <a:spcPct val="100000"/>
              </a:lnSpc>
              <a:buClr>
                <a:srgbClr val="000000"/>
              </a:buClr>
              <a:buFont typeface="Times New Roman"/>
              <a:buAutoNum type="romanLcPeriod"/>
            </a:pPr>
            <a:r>
              <a:rPr b="0" lang="en-US" sz="1500" spc="-1" strike="noStrike">
                <a:solidFill>
                  <a:srgbClr val="000000"/>
                </a:solidFill>
                <a:latin typeface="Times New Roman"/>
                <a:ea typeface="Times New Roman"/>
              </a:rPr>
              <a:t>Image Segmentation</a:t>
            </a:r>
            <a:endParaRPr b="0" lang="en-IN" sz="1500" spc="-1" strike="noStrike">
              <a:solidFill>
                <a:srgbClr val="000000"/>
              </a:solidFill>
              <a:latin typeface="Arial"/>
            </a:endParaRPr>
          </a:p>
          <a:p>
            <a:pPr lvl="2" marL="1371600" indent="-342720" algn="just">
              <a:lnSpc>
                <a:spcPct val="100000"/>
              </a:lnSpc>
              <a:buClr>
                <a:srgbClr val="000000"/>
              </a:buClr>
              <a:buFont typeface="Times New Roman"/>
              <a:buAutoNum type="romanLcPeriod"/>
            </a:pPr>
            <a:r>
              <a:rPr b="0" lang="en-US" sz="1500" spc="-1" strike="noStrike">
                <a:solidFill>
                  <a:srgbClr val="000000"/>
                </a:solidFill>
                <a:latin typeface="Times New Roman"/>
                <a:ea typeface="Times New Roman"/>
              </a:rPr>
              <a:t>Feature Extraction</a:t>
            </a:r>
            <a:endParaRPr b="0" lang="en-IN" sz="1500" spc="-1" strike="noStrike">
              <a:solidFill>
                <a:srgbClr val="000000"/>
              </a:solidFill>
              <a:latin typeface="Arial"/>
            </a:endParaRPr>
          </a:p>
          <a:p>
            <a:pPr lvl="2" marL="1371600" indent="-342720" algn="just">
              <a:lnSpc>
                <a:spcPct val="100000"/>
              </a:lnSpc>
              <a:buClr>
                <a:srgbClr val="000000"/>
              </a:buClr>
              <a:buFont typeface="Times New Roman"/>
              <a:buAutoNum type="romanLcPeriod"/>
            </a:pPr>
            <a:r>
              <a:rPr b="0" lang="en-US" sz="1500" spc="-1" strike="noStrike">
                <a:solidFill>
                  <a:srgbClr val="000000"/>
                </a:solidFill>
                <a:latin typeface="Times New Roman"/>
                <a:ea typeface="Times New Roman"/>
              </a:rPr>
              <a:t>Disese detection and classification</a:t>
            </a:r>
            <a:endParaRPr b="0" lang="en-IN" sz="1500" spc="-1" strike="noStrike">
              <a:solidFill>
                <a:srgbClr val="000000"/>
              </a:solidFill>
              <a:latin typeface="Arial"/>
            </a:endParaRPr>
          </a:p>
          <a:p>
            <a:pPr lvl="1" marL="914400" indent="-342720" algn="just">
              <a:lnSpc>
                <a:spcPct val="100000"/>
              </a:lnSpc>
              <a:buClr>
                <a:srgbClr val="000000"/>
              </a:buClr>
              <a:buFont typeface="Times New Roman"/>
              <a:buChar char="○"/>
            </a:pPr>
            <a:r>
              <a:rPr b="0" lang="en-US" sz="1800" spc="-1" strike="noStrike">
                <a:solidFill>
                  <a:srgbClr val="000000"/>
                </a:solidFill>
                <a:latin typeface="Times New Roman"/>
                <a:ea typeface="Times New Roman"/>
              </a:rPr>
              <a:t>Multi-class SVM Classifier is used for the classification of the disease.</a:t>
            </a:r>
            <a:endParaRPr b="0" lang="en-IN" sz="1800" spc="-1" strike="noStrike">
              <a:solidFill>
                <a:srgbClr val="000000"/>
              </a:solidFill>
              <a:latin typeface="Arial"/>
            </a:endParaRPr>
          </a:p>
          <a:p>
            <a:pPr marL="914400">
              <a:lnSpc>
                <a:spcPct val="115000"/>
              </a:lnSpc>
              <a:tabLst>
                <a:tab algn="l" pos="0"/>
              </a:tabLst>
            </a:pPr>
            <a:endParaRPr b="0" lang="en-IN" sz="1800" spc="-1" strike="noStrike">
              <a:solidFill>
                <a:srgbClr val="000000"/>
              </a:solidFill>
              <a:latin typeface="Arial"/>
            </a:endParaRPr>
          </a:p>
          <a:p>
            <a:pPr marL="914400">
              <a:lnSpc>
                <a:spcPct val="115000"/>
              </a:lnSpc>
              <a:tabLst>
                <a:tab algn="l" pos="0"/>
              </a:tabLst>
            </a:pPr>
            <a:endParaRPr b="0" lang="en-IN" sz="1800" spc="-1" strike="noStrike">
              <a:solidFill>
                <a:srgbClr val="000000"/>
              </a:solidFill>
              <a:latin typeface="Arial"/>
            </a:endParaRPr>
          </a:p>
        </p:txBody>
      </p:sp>
      <p:sp>
        <p:nvSpPr>
          <p:cNvPr id="242" name="Google Shape;293;gd5d9213295_0_10"/>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9D736D61-F9B6-48DC-8D63-2816EB9FBA41}" type="slidenum">
              <a:rPr b="0" lang="en-US" sz="900" spc="-1" strike="noStrike">
                <a:solidFill>
                  <a:srgbClr val="888888"/>
                </a:solidFill>
                <a:latin typeface="Calibri"/>
                <a:ea typeface="Calibri"/>
              </a:rPr>
              <a:t>&lt;number&gt;</a:t>
            </a:fld>
            <a:endParaRPr b="0" lang="en-IN" sz="900" spc="-1" strike="noStrike">
              <a:latin typeface="Times New Roman"/>
            </a:endParaRPr>
          </a:p>
        </p:txBody>
      </p:sp>
      <p:sp>
        <p:nvSpPr>
          <p:cNvPr id="243" name="Google Shape;294;gd5d9213295_0_10"/>
          <p:cNvSpPr txBox="1"/>
          <p:nvPr/>
        </p:nvSpPr>
        <p:spPr>
          <a:xfrm>
            <a:off x="0" y="274680"/>
            <a:ext cx="9143640" cy="48708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CONTINUED</a:t>
            </a:r>
            <a:endParaRPr b="0" lang="en-IN" sz="3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Google Shape;299;p18"/>
          <p:cNvSpPr txBox="1"/>
          <p:nvPr/>
        </p:nvSpPr>
        <p:spPr>
          <a:xfrm>
            <a:off x="76320" y="274680"/>
            <a:ext cx="9067320" cy="79164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TECHNICAL SPECIFICATION OF PROJECT</a:t>
            </a:r>
            <a:endParaRPr b="0" lang="en-IN" sz="3200" spc="-1" strike="noStrike">
              <a:solidFill>
                <a:srgbClr val="000000"/>
              </a:solidFill>
              <a:latin typeface="Arial"/>
            </a:endParaRPr>
          </a:p>
        </p:txBody>
      </p:sp>
      <p:sp>
        <p:nvSpPr>
          <p:cNvPr id="245" name="Google Shape;300;p18"/>
          <p:cNvSpPr txBox="1"/>
          <p:nvPr/>
        </p:nvSpPr>
        <p:spPr>
          <a:xfrm>
            <a:off x="457200" y="1066680"/>
            <a:ext cx="8229240" cy="5393520"/>
          </a:xfrm>
          <a:prstGeom prst="rect">
            <a:avLst/>
          </a:prstGeom>
          <a:noFill/>
          <a:ln w="0">
            <a:noFill/>
          </a:ln>
        </p:spPr>
        <p:txBody>
          <a:bodyPr>
            <a:noAutofit/>
          </a:bodyPr>
          <a:p>
            <a:pPr marL="171360" indent="-177480">
              <a:lnSpc>
                <a:spcPct val="90000"/>
              </a:lnSpc>
              <a:buClr>
                <a:srgbClr val="000000"/>
              </a:buClr>
              <a:buFont typeface="Arial"/>
              <a:buChar char="●"/>
            </a:pPr>
            <a:r>
              <a:rPr b="0" lang="en-US" sz="2800" spc="-1" strike="noStrike">
                <a:solidFill>
                  <a:srgbClr val="000000"/>
                </a:solidFill>
                <a:latin typeface="Times New Roman"/>
                <a:ea typeface="Times New Roman"/>
              </a:rPr>
              <a:t>  </a:t>
            </a:r>
            <a:r>
              <a:rPr b="0" lang="en-US" sz="2800" spc="-1" strike="noStrike">
                <a:solidFill>
                  <a:srgbClr val="000000"/>
                </a:solidFill>
                <a:latin typeface="Times New Roman"/>
                <a:ea typeface="Times New Roman"/>
              </a:rPr>
              <a:t>Hardware Specifications</a:t>
            </a:r>
            <a:endParaRPr b="0" lang="en-IN" sz="2800" spc="-1" strike="noStrike">
              <a:solidFill>
                <a:srgbClr val="000000"/>
              </a:solidFill>
              <a:latin typeface="Arial"/>
            </a:endParaRPr>
          </a:p>
          <a:p>
            <a:pPr lvl="1" marL="514440" indent="-234720" algn="just">
              <a:lnSpc>
                <a:spcPct val="90000"/>
              </a:lnSpc>
              <a:buClr>
                <a:srgbClr val="000000"/>
              </a:buClr>
              <a:buFont typeface="Arial"/>
              <a:buChar char="○"/>
            </a:pPr>
            <a:r>
              <a:rPr b="0" lang="en-US" sz="1800" spc="-1" strike="noStrike">
                <a:solidFill>
                  <a:srgbClr val="000000"/>
                </a:solidFill>
                <a:latin typeface="Times New Roman"/>
                <a:ea typeface="Times New Roman"/>
              </a:rPr>
              <a:t> </a:t>
            </a:r>
            <a:r>
              <a:rPr b="0" lang="en-US" sz="1800" spc="-1" strike="noStrike">
                <a:solidFill>
                  <a:srgbClr val="000000"/>
                </a:solidFill>
                <a:latin typeface="Times New Roman"/>
                <a:ea typeface="Times New Roman"/>
              </a:rPr>
              <a:t>LPC2148 ARM microcontroller is used. It has 32 KB RAM and 512 KB of ROM. it has a 10-bit ADC. We use its PWM feature to control the speed of DC motors.</a:t>
            </a:r>
            <a:endParaRPr b="0" lang="en-IN" sz="1800" spc="-1" strike="noStrike">
              <a:solidFill>
                <a:srgbClr val="000000"/>
              </a:solidFill>
              <a:latin typeface="Arial"/>
            </a:endParaRPr>
          </a:p>
          <a:p>
            <a:pPr lvl="1" marL="514440" indent="-234720" algn="just">
              <a:lnSpc>
                <a:spcPct val="90000"/>
              </a:lnSpc>
              <a:buClr>
                <a:srgbClr val="000000"/>
              </a:buClr>
              <a:buFont typeface="Arial"/>
              <a:buChar char="○"/>
            </a:pPr>
            <a:r>
              <a:rPr b="0" lang="en-US" sz="1800" spc="-1" strike="noStrike">
                <a:solidFill>
                  <a:srgbClr val="000000"/>
                </a:solidFill>
                <a:latin typeface="Times New Roman"/>
                <a:ea typeface="Times New Roman"/>
              </a:rPr>
              <a:t>HC-SR04 ultrasonic sensor: It provides a range from 2cm to 400 cm. We use this sensor for measuring the distance from the left, right and front side of the robot.</a:t>
            </a:r>
            <a:endParaRPr b="0" lang="en-IN" sz="1800" spc="-1" strike="noStrike">
              <a:solidFill>
                <a:srgbClr val="000000"/>
              </a:solidFill>
              <a:latin typeface="Arial"/>
            </a:endParaRPr>
          </a:p>
          <a:p>
            <a:pPr lvl="1" marL="514440" indent="-234720" algn="just">
              <a:lnSpc>
                <a:spcPct val="90000"/>
              </a:lnSpc>
              <a:buClr>
                <a:srgbClr val="000000"/>
              </a:buClr>
              <a:buFont typeface="Arial"/>
              <a:buChar char="○"/>
            </a:pPr>
            <a:r>
              <a:rPr b="0" lang="en-US" sz="1800" spc="-1" strike="noStrike">
                <a:solidFill>
                  <a:srgbClr val="000000"/>
                </a:solidFill>
                <a:latin typeface="Times New Roman"/>
                <a:ea typeface="Times New Roman"/>
              </a:rPr>
              <a:t>L293D driver IC is used. It can control two DC motors simultaneously in both directions. This IC can provide bidirectional drive currents of up to 600 mA. It can operate on voltages from 4.5 V to 36 V.</a:t>
            </a:r>
            <a:endParaRPr b="0" lang="en-IN" sz="1800" spc="-1" strike="noStrike">
              <a:solidFill>
                <a:srgbClr val="000000"/>
              </a:solidFill>
              <a:latin typeface="Arial"/>
            </a:endParaRPr>
          </a:p>
          <a:p>
            <a:pPr lvl="1" marL="514440" indent="-234720" algn="just">
              <a:lnSpc>
                <a:spcPct val="90000"/>
              </a:lnSpc>
              <a:buClr>
                <a:srgbClr val="000000"/>
              </a:buClr>
              <a:buFont typeface="Arial"/>
              <a:buChar char="○"/>
            </a:pPr>
            <a:r>
              <a:rPr b="0" lang="en-US" sz="1800" spc="-1" strike="noStrike">
                <a:solidFill>
                  <a:srgbClr val="000000"/>
                </a:solidFill>
                <a:latin typeface="Times New Roman"/>
                <a:ea typeface="Times New Roman"/>
              </a:rPr>
              <a:t>The DC gear motor provides high torque, because of the heavyweight of a robot, the dc geared motor is best for the robot.</a:t>
            </a:r>
            <a:endParaRPr b="0" lang="en-IN" sz="1800" spc="-1" strike="noStrike">
              <a:solidFill>
                <a:srgbClr val="000000"/>
              </a:solidFill>
              <a:latin typeface="Arial"/>
            </a:endParaRPr>
          </a:p>
          <a:p>
            <a:pPr lvl="1" marL="514440" indent="-234720" algn="just">
              <a:lnSpc>
                <a:spcPct val="90000"/>
              </a:lnSpc>
              <a:buClr>
                <a:srgbClr val="000000"/>
              </a:buClr>
              <a:buFont typeface="Arial"/>
              <a:buChar char="○"/>
            </a:pPr>
            <a:r>
              <a:rPr b="0" lang="en-US" sz="1800" spc="-1" strike="noStrike">
                <a:solidFill>
                  <a:srgbClr val="000000"/>
                </a:solidFill>
                <a:latin typeface="Times New Roman"/>
                <a:ea typeface="Times New Roman"/>
              </a:rPr>
              <a:t>The AI-Thinker ESP32-CAM module comes with an ESP32-S chip, a very small size OV2640 camera and a micro SD card slot. Micro SD card slot can be used to store images taken from the camera or to store files. This ESP32-CAM module can be widely used in various IoT applications. We used this for taking videos or pictures of plants.</a:t>
            </a:r>
            <a:endParaRPr b="0" lang="en-IN" sz="1800" spc="-1" strike="noStrike">
              <a:solidFill>
                <a:srgbClr val="000000"/>
              </a:solidFill>
              <a:latin typeface="Arial"/>
            </a:endParaRPr>
          </a:p>
          <a:p>
            <a:pPr lvl="1" marL="514440" indent="-171000" algn="just">
              <a:lnSpc>
                <a:spcPct val="90000"/>
              </a:lnSpc>
              <a:buClr>
                <a:srgbClr val="000000"/>
              </a:buClr>
              <a:buFont typeface="Times New Roman"/>
              <a:buChar char="○"/>
            </a:pPr>
            <a:r>
              <a:rPr b="0" lang="en-US" sz="1800" spc="-1" strike="noStrike">
                <a:solidFill>
                  <a:srgbClr val="000000"/>
                </a:solidFill>
                <a:latin typeface="Times New Roman"/>
                <a:ea typeface="Times New Roman"/>
              </a:rPr>
              <a:t>Compass Sensor: This sensor detects the direction and rotation of the robot.</a:t>
            </a:r>
            <a:endParaRPr b="0" lang="en-IN" sz="1800" spc="-1" strike="noStrike">
              <a:solidFill>
                <a:srgbClr val="000000"/>
              </a:solidFill>
              <a:latin typeface="Arial"/>
            </a:endParaRPr>
          </a:p>
          <a:p>
            <a:pPr marL="514440" indent="-56880">
              <a:lnSpc>
                <a:spcPct val="90000"/>
              </a:lnSpc>
              <a:tabLst>
                <a:tab algn="l" pos="0"/>
              </a:tabLst>
            </a:pPr>
            <a:endParaRPr b="0" lang="en-IN" sz="1800" spc="-1" strike="noStrike">
              <a:solidFill>
                <a:srgbClr val="000000"/>
              </a:solidFill>
              <a:latin typeface="Arial"/>
            </a:endParaRPr>
          </a:p>
          <a:p>
            <a:pPr>
              <a:lnSpc>
                <a:spcPct val="90000"/>
              </a:lnSpc>
              <a:spcBef>
                <a:spcPts val="751"/>
              </a:spcBef>
              <a:tabLst>
                <a:tab algn="l" pos="0"/>
              </a:tabLst>
            </a:pPr>
            <a:r>
              <a:rPr b="0" lang="en-US" sz="1800" spc="-1" strike="noStrike">
                <a:solidFill>
                  <a:srgbClr val="000000"/>
                </a:solidFill>
                <a:latin typeface="Times New Roman"/>
                <a:ea typeface="Times New Roman"/>
              </a:rPr>
              <a:t>.</a:t>
            </a:r>
            <a:endParaRPr b="0" lang="en-IN" sz="1800" spc="-1" strike="noStrike">
              <a:solidFill>
                <a:srgbClr val="000000"/>
              </a:solidFill>
              <a:latin typeface="Arial"/>
            </a:endParaRPr>
          </a:p>
          <a:p>
            <a:pPr marL="914400">
              <a:lnSpc>
                <a:spcPct val="90000"/>
              </a:lnSpc>
              <a:spcBef>
                <a:spcPts val="751"/>
              </a:spcBef>
              <a:tabLst>
                <a:tab algn="l" pos="0"/>
              </a:tabLst>
            </a:pPr>
            <a:endParaRPr b="0" lang="en-IN" sz="1800" spc="-1" strike="noStrike">
              <a:solidFill>
                <a:srgbClr val="000000"/>
              </a:solidFill>
              <a:latin typeface="Arial"/>
            </a:endParaRPr>
          </a:p>
          <a:p>
            <a:pPr marL="171360">
              <a:lnSpc>
                <a:spcPct val="115000"/>
              </a:lnSpc>
              <a:spcBef>
                <a:spcPts val="751"/>
              </a:spcBef>
              <a:tabLst>
                <a:tab algn="l" pos="0"/>
              </a:tabLst>
            </a:pPr>
            <a:endParaRPr b="0" lang="en-IN" sz="1800" spc="-1" strike="noStrike">
              <a:solidFill>
                <a:srgbClr val="000000"/>
              </a:solidFill>
              <a:latin typeface="Arial"/>
            </a:endParaRPr>
          </a:p>
        </p:txBody>
      </p:sp>
      <p:sp>
        <p:nvSpPr>
          <p:cNvPr id="246" name="Google Shape;301;p18"/>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247" name="Google Shape;303;p18"/>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0362BCA1-4E4F-4BD4-AB52-048CBF848D14}"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Google Shape;100;p2"/>
          <p:cNvSpPr txBox="1"/>
          <p:nvPr/>
        </p:nvSpPr>
        <p:spPr>
          <a:xfrm>
            <a:off x="457200" y="274680"/>
            <a:ext cx="8229240" cy="56304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AIM</a:t>
            </a:r>
            <a:endParaRPr b="0" lang="en-IN" sz="3200" spc="-1" strike="noStrike">
              <a:solidFill>
                <a:srgbClr val="000000"/>
              </a:solidFill>
              <a:latin typeface="Arial"/>
            </a:endParaRPr>
          </a:p>
        </p:txBody>
      </p:sp>
      <p:sp>
        <p:nvSpPr>
          <p:cNvPr id="131" name="Google Shape;101;p2"/>
          <p:cNvSpPr txBox="1"/>
          <p:nvPr/>
        </p:nvSpPr>
        <p:spPr>
          <a:xfrm>
            <a:off x="457200" y="1375200"/>
            <a:ext cx="8229240" cy="4106880"/>
          </a:xfrm>
          <a:prstGeom prst="rect">
            <a:avLst/>
          </a:prstGeom>
          <a:noFill/>
          <a:ln w="0">
            <a:noFill/>
          </a:ln>
        </p:spPr>
        <p:txBody>
          <a:bodyPr>
            <a:noAutofit/>
          </a:bodyPr>
          <a:p>
            <a:pPr>
              <a:lnSpc>
                <a:spcPct val="90000"/>
              </a:lnSpc>
              <a:tabLst>
                <a:tab algn="l" pos="0"/>
              </a:tabLst>
            </a:pPr>
            <a:endParaRPr b="0" lang="en-IN" sz="1400" spc="-1" strike="noStrike">
              <a:solidFill>
                <a:srgbClr val="000000"/>
              </a:solidFill>
              <a:latin typeface="Arial"/>
            </a:endParaRPr>
          </a:p>
          <a:p>
            <a:pPr algn="just">
              <a:lnSpc>
                <a:spcPct val="90000"/>
              </a:lnSpc>
              <a:spcBef>
                <a:spcPts val="751"/>
              </a:spcBef>
              <a:tabLst>
                <a:tab algn="l" pos="0"/>
              </a:tabLst>
            </a:pPr>
            <a:endParaRPr b="0" lang="en-IN" sz="1400" spc="-1" strike="noStrike">
              <a:solidFill>
                <a:srgbClr val="000000"/>
              </a:solidFill>
              <a:latin typeface="Arial"/>
            </a:endParaRPr>
          </a:p>
          <a:p>
            <a:pPr algn="just">
              <a:lnSpc>
                <a:spcPct val="90000"/>
              </a:lnSpc>
              <a:spcBef>
                <a:spcPts val="751"/>
              </a:spcBef>
              <a:tabLst>
                <a:tab algn="l" pos="0"/>
              </a:tabLst>
            </a:pPr>
            <a:endParaRPr b="0" lang="en-IN" sz="1400" spc="-1" strike="noStrike">
              <a:solidFill>
                <a:srgbClr val="000000"/>
              </a:solidFill>
              <a:latin typeface="Arial"/>
            </a:endParaRPr>
          </a:p>
          <a:p>
            <a:pPr algn="just">
              <a:lnSpc>
                <a:spcPct val="90000"/>
              </a:lnSpc>
              <a:spcBef>
                <a:spcPts val="751"/>
              </a:spcBef>
              <a:tabLst>
                <a:tab algn="l" pos="0"/>
              </a:tabLst>
            </a:pPr>
            <a:r>
              <a:rPr b="0" lang="en-US" sz="2800" spc="-1" strike="noStrike">
                <a:solidFill>
                  <a:srgbClr val="000000"/>
                </a:solidFill>
                <a:latin typeface="Times New Roman"/>
                <a:ea typeface="Times New Roman"/>
              </a:rPr>
              <a:t>Design and Development of a Mobile Robot which can detect the disease of the crops and spray the respective pesticide.</a:t>
            </a:r>
            <a:endParaRPr b="0" lang="en-IN" sz="2800" spc="-1" strike="noStrike">
              <a:solidFill>
                <a:srgbClr val="000000"/>
              </a:solidFill>
              <a:latin typeface="Arial"/>
            </a:endParaRPr>
          </a:p>
          <a:p>
            <a:pPr algn="just">
              <a:lnSpc>
                <a:spcPct val="90000"/>
              </a:lnSpc>
              <a:spcBef>
                <a:spcPts val="751"/>
              </a:spcBef>
              <a:tabLst>
                <a:tab algn="l" pos="0"/>
              </a:tabLst>
            </a:pPr>
            <a:endParaRPr b="0" lang="en-IN" sz="2800" spc="-1" strike="noStrike">
              <a:solidFill>
                <a:srgbClr val="000000"/>
              </a:solidFill>
              <a:latin typeface="Arial"/>
            </a:endParaRPr>
          </a:p>
          <a:p>
            <a:pPr>
              <a:lnSpc>
                <a:spcPct val="90000"/>
              </a:lnSpc>
              <a:spcBef>
                <a:spcPts val="751"/>
              </a:spcBef>
              <a:tabLst>
                <a:tab algn="l" pos="0"/>
              </a:tabLst>
            </a:pPr>
            <a:endParaRPr b="0" lang="en-IN" sz="2800" spc="-1" strike="noStrike">
              <a:solidFill>
                <a:srgbClr val="000000"/>
              </a:solidFill>
              <a:latin typeface="Arial"/>
            </a:endParaRPr>
          </a:p>
        </p:txBody>
      </p:sp>
      <p:sp>
        <p:nvSpPr>
          <p:cNvPr id="132" name="Google Shape;102;p2"/>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33" name="Google Shape;104;p2"/>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11D6362C-680B-4C1E-8653-974CA817A67D}"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Google Shape;308;gd466aa7655_0_4"/>
          <p:cNvSpPr txBox="1"/>
          <p:nvPr/>
        </p:nvSpPr>
        <p:spPr>
          <a:xfrm>
            <a:off x="76320" y="274680"/>
            <a:ext cx="9067320" cy="79200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TECHNICAL SPECIFICATION OF PROJECT</a:t>
            </a:r>
            <a:endParaRPr b="0" lang="en-IN" sz="3200" spc="-1" strike="noStrike">
              <a:solidFill>
                <a:srgbClr val="000000"/>
              </a:solidFill>
              <a:latin typeface="Arial"/>
            </a:endParaRPr>
          </a:p>
        </p:txBody>
      </p:sp>
      <p:sp>
        <p:nvSpPr>
          <p:cNvPr id="249" name="Google Shape;309;gd466aa7655_0_4"/>
          <p:cNvSpPr txBox="1"/>
          <p:nvPr/>
        </p:nvSpPr>
        <p:spPr>
          <a:xfrm>
            <a:off x="457200" y="1066680"/>
            <a:ext cx="8229240" cy="4525920"/>
          </a:xfrm>
          <a:prstGeom prst="rect">
            <a:avLst/>
          </a:prstGeom>
          <a:noFill/>
          <a:ln w="0">
            <a:noFill/>
          </a:ln>
        </p:spPr>
        <p:txBody>
          <a:bodyPr>
            <a:noAutofit/>
          </a:bodyPr>
          <a:p>
            <a:pPr marL="457200">
              <a:lnSpc>
                <a:spcPct val="90000"/>
              </a:lnSpc>
              <a:tabLst>
                <a:tab algn="l" pos="0"/>
              </a:tabLst>
            </a:pPr>
            <a:endParaRPr b="0" lang="en-IN" sz="1400" spc="-1" strike="noStrike">
              <a:solidFill>
                <a:srgbClr val="000000"/>
              </a:solidFill>
              <a:latin typeface="Arial"/>
            </a:endParaRPr>
          </a:p>
          <a:p>
            <a:pPr marL="514440" indent="-56880">
              <a:lnSpc>
                <a:spcPct val="90000"/>
              </a:lnSpc>
              <a:tabLst>
                <a:tab algn="l" pos="0"/>
              </a:tabLst>
            </a:pPr>
            <a:endParaRPr b="0" lang="en-IN" sz="1400" spc="-1" strike="noStrike">
              <a:solidFill>
                <a:srgbClr val="000000"/>
              </a:solidFill>
              <a:latin typeface="Arial"/>
            </a:endParaRPr>
          </a:p>
          <a:p>
            <a:pPr marL="171360" indent="-177480">
              <a:lnSpc>
                <a:spcPct val="90000"/>
              </a:lnSpc>
              <a:spcBef>
                <a:spcPts val="751"/>
              </a:spcBef>
              <a:buClr>
                <a:srgbClr val="000000"/>
              </a:buClr>
              <a:buFont typeface="Arial"/>
              <a:buChar char="●"/>
              <a:tabLst>
                <a:tab algn="l" pos="0"/>
              </a:tabLst>
            </a:pPr>
            <a:r>
              <a:rPr b="0" lang="en-US" sz="2800" spc="-1" strike="noStrike">
                <a:solidFill>
                  <a:srgbClr val="000000"/>
                </a:solidFill>
                <a:latin typeface="Times New Roman"/>
                <a:ea typeface="Times New Roman"/>
              </a:rPr>
              <a:t>  </a:t>
            </a:r>
            <a:r>
              <a:rPr b="0" lang="en-US" sz="2800" spc="-1" strike="noStrike">
                <a:solidFill>
                  <a:srgbClr val="000000"/>
                </a:solidFill>
                <a:latin typeface="Times New Roman"/>
                <a:ea typeface="Times New Roman"/>
              </a:rPr>
              <a:t>Software Specifications</a:t>
            </a:r>
            <a:endParaRPr b="0" lang="en-IN" sz="2800" spc="-1" strike="noStrike">
              <a:solidFill>
                <a:srgbClr val="000000"/>
              </a:solidFill>
              <a:latin typeface="Arial"/>
            </a:endParaRPr>
          </a:p>
          <a:p>
            <a:pPr lvl="1" marL="514440" indent="-234720">
              <a:lnSpc>
                <a:spcPct val="90000"/>
              </a:lnSpc>
              <a:spcBef>
                <a:spcPts val="751"/>
              </a:spcBef>
              <a:buClr>
                <a:srgbClr val="000000"/>
              </a:buClr>
              <a:buFont typeface="Arial"/>
              <a:buChar char="○"/>
              <a:tabLst>
                <a:tab algn="l" pos="0"/>
              </a:tabLst>
            </a:pPr>
            <a:r>
              <a:rPr b="0" lang="en-US" sz="1800" spc="-1" strike="noStrike">
                <a:solidFill>
                  <a:srgbClr val="000000"/>
                </a:solidFill>
                <a:latin typeface="Times New Roman"/>
                <a:ea typeface="Times New Roman"/>
              </a:rPr>
              <a:t>KeiL IDE  is used for the programming.</a:t>
            </a:r>
            <a:endParaRPr b="0" lang="en-IN" sz="1800" spc="-1" strike="noStrike">
              <a:solidFill>
                <a:srgbClr val="000000"/>
              </a:solidFill>
              <a:latin typeface="Arial"/>
            </a:endParaRPr>
          </a:p>
          <a:p>
            <a:pPr lvl="1" marL="514440" indent="-234720">
              <a:lnSpc>
                <a:spcPct val="90000"/>
              </a:lnSpc>
              <a:spcBef>
                <a:spcPts val="751"/>
              </a:spcBef>
              <a:buClr>
                <a:srgbClr val="000000"/>
              </a:buClr>
              <a:buFont typeface="Arial"/>
              <a:buChar char="○"/>
              <a:tabLst>
                <a:tab algn="l" pos="0"/>
              </a:tabLst>
            </a:pPr>
            <a:r>
              <a:rPr b="0" lang="en-US" sz="1800" spc="-1" strike="noStrike">
                <a:solidFill>
                  <a:srgbClr val="000000"/>
                </a:solidFill>
                <a:latin typeface="Times New Roman"/>
                <a:ea typeface="Times New Roman"/>
              </a:rPr>
              <a:t>The MATLAB is used to process the image and classify it as infected or normal leaf.</a:t>
            </a:r>
            <a:endParaRPr b="0" lang="en-IN" sz="1800" spc="-1" strike="noStrike">
              <a:solidFill>
                <a:srgbClr val="000000"/>
              </a:solidFill>
              <a:latin typeface="Arial"/>
            </a:endParaRPr>
          </a:p>
          <a:p>
            <a:pPr lvl="1" marL="514440" indent="-234720">
              <a:lnSpc>
                <a:spcPct val="90000"/>
              </a:lnSpc>
              <a:spcBef>
                <a:spcPts val="751"/>
              </a:spcBef>
              <a:buClr>
                <a:srgbClr val="000000"/>
              </a:buClr>
              <a:buFont typeface="Arial"/>
              <a:buChar char="○"/>
              <a:tabLst>
                <a:tab algn="l" pos="0"/>
              </a:tabLst>
            </a:pPr>
            <a:r>
              <a:rPr b="0" lang="en-US" sz="1800" spc="-1" strike="noStrike">
                <a:solidFill>
                  <a:srgbClr val="000000"/>
                </a:solidFill>
                <a:latin typeface="Times New Roman"/>
                <a:ea typeface="Times New Roman"/>
              </a:rPr>
              <a:t>Proteus is used for the simulation of the circuit.</a:t>
            </a:r>
            <a:endParaRPr b="0" lang="en-IN" sz="1800" spc="-1" strike="noStrike">
              <a:solidFill>
                <a:srgbClr val="000000"/>
              </a:solidFill>
              <a:latin typeface="Arial"/>
            </a:endParaRPr>
          </a:p>
          <a:p>
            <a:pPr marL="914400">
              <a:lnSpc>
                <a:spcPct val="90000"/>
              </a:lnSpc>
              <a:spcBef>
                <a:spcPts val="751"/>
              </a:spcBef>
              <a:tabLst>
                <a:tab algn="l" pos="0"/>
              </a:tabLst>
            </a:pPr>
            <a:endParaRPr b="0" lang="en-IN" sz="1800" spc="-1" strike="noStrike">
              <a:solidFill>
                <a:srgbClr val="000000"/>
              </a:solidFill>
              <a:latin typeface="Arial"/>
            </a:endParaRPr>
          </a:p>
          <a:p>
            <a:pPr marL="171360">
              <a:lnSpc>
                <a:spcPct val="115000"/>
              </a:lnSpc>
              <a:spcBef>
                <a:spcPts val="751"/>
              </a:spcBef>
              <a:tabLst>
                <a:tab algn="l" pos="0"/>
              </a:tabLst>
            </a:pPr>
            <a:endParaRPr b="0" lang="en-IN" sz="1800" spc="-1" strike="noStrike">
              <a:solidFill>
                <a:srgbClr val="000000"/>
              </a:solidFill>
              <a:latin typeface="Arial"/>
            </a:endParaRPr>
          </a:p>
        </p:txBody>
      </p:sp>
      <p:sp>
        <p:nvSpPr>
          <p:cNvPr id="250" name="Google Shape;310;gd466aa7655_0_4"/>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251" name="Google Shape;312;gd466aa7655_0_4"/>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AA0EF129-4632-4D02-BAA6-6360F5FEF403}"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Google Shape;318;p20"/>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37A292E8-A80E-4662-BE60-7C5B924E5E19}" type="slidenum">
              <a:rPr b="0" lang="en-US" sz="900" spc="-1" strike="noStrike">
                <a:solidFill>
                  <a:srgbClr val="888888"/>
                </a:solidFill>
                <a:latin typeface="Calibri"/>
                <a:ea typeface="Calibri"/>
              </a:rPr>
              <a:t>&lt;number&gt;</a:t>
            </a:fld>
            <a:endParaRPr b="0" lang="en-IN" sz="900" spc="-1" strike="noStrike">
              <a:latin typeface="Times New Roman"/>
            </a:endParaRPr>
          </a:p>
        </p:txBody>
      </p:sp>
      <p:sp>
        <p:nvSpPr>
          <p:cNvPr id="253" name="Google Shape;319;p20"/>
          <p:cNvSpPr/>
          <p:nvPr/>
        </p:nvSpPr>
        <p:spPr>
          <a:xfrm>
            <a:off x="1303560" y="254520"/>
            <a:ext cx="6536520" cy="621720"/>
          </a:xfrm>
          <a:prstGeom prst="rect">
            <a:avLst/>
          </a:prstGeom>
          <a:noFill/>
          <a:ln w="0">
            <a:noFill/>
          </a:ln>
        </p:spPr>
        <p:style>
          <a:lnRef idx="0"/>
          <a:fillRef idx="0"/>
          <a:effectRef idx="0"/>
          <a:fontRef idx="minor"/>
        </p:style>
        <p:txBody>
          <a:bodyPr tIns="91440" bIns="91440">
            <a:spAutoFit/>
          </a:bodyPr>
          <a:p>
            <a:pPr algn="ctr">
              <a:lnSpc>
                <a:spcPct val="90000"/>
              </a:lnSpc>
              <a:tabLst>
                <a:tab algn="l" pos="0"/>
              </a:tabLst>
            </a:pPr>
            <a:r>
              <a:rPr b="1" lang="en-US" sz="3200" spc="-1" strike="noStrike">
                <a:solidFill>
                  <a:srgbClr val="c00000"/>
                </a:solidFill>
                <a:latin typeface="Times New Roman"/>
                <a:ea typeface="Times New Roman"/>
              </a:rPr>
              <a:t>SIMULATION RESULTS</a:t>
            </a:r>
            <a:endParaRPr b="0" lang="en-IN" sz="3200" spc="-1" strike="noStrike">
              <a:latin typeface="Arial"/>
            </a:endParaRPr>
          </a:p>
        </p:txBody>
      </p:sp>
      <p:pic>
        <p:nvPicPr>
          <p:cNvPr id="254" name="Google Shape;320;p20" descr=""/>
          <p:cNvPicPr/>
          <p:nvPr/>
        </p:nvPicPr>
        <p:blipFill>
          <a:blip r:embed="rId1"/>
          <a:stretch/>
        </p:blipFill>
        <p:spPr>
          <a:xfrm>
            <a:off x="152280" y="1742040"/>
            <a:ext cx="8838720" cy="4979160"/>
          </a:xfrm>
          <a:prstGeom prst="rect">
            <a:avLst/>
          </a:prstGeom>
          <a:ln w="0">
            <a:noFill/>
          </a:ln>
        </p:spPr>
      </p:pic>
      <p:sp>
        <p:nvSpPr>
          <p:cNvPr id="255" name="Google Shape;321;p20"/>
          <p:cNvSpPr/>
          <p:nvPr/>
        </p:nvSpPr>
        <p:spPr>
          <a:xfrm>
            <a:off x="152280" y="975600"/>
            <a:ext cx="8838720" cy="701640"/>
          </a:xfrm>
          <a:prstGeom prst="rect">
            <a:avLst/>
          </a:prstGeom>
          <a:noFill/>
          <a:ln w="0">
            <a:noFill/>
          </a:ln>
        </p:spPr>
        <p:style>
          <a:lnRef idx="0"/>
          <a:fillRef idx="0"/>
          <a:effectRef idx="0"/>
          <a:fontRef idx="minor"/>
        </p:style>
        <p:txBody>
          <a:bodyPr tIns="91440" bIns="91440">
            <a:spAutoFit/>
          </a:bodyPr>
          <a:p>
            <a:pPr marL="457200" indent="-336240">
              <a:lnSpc>
                <a:spcPct val="100000"/>
              </a:lnSpc>
              <a:buClr>
                <a:srgbClr val="1c4587"/>
              </a:buClr>
              <a:buFont typeface="Calibri"/>
              <a:buAutoNum type="arabicPeriod"/>
            </a:pPr>
            <a:r>
              <a:rPr b="1" lang="en-US" sz="1700" spc="-1" strike="noStrike">
                <a:solidFill>
                  <a:srgbClr val="1c4587"/>
                </a:solidFill>
                <a:latin typeface="Calibri"/>
                <a:ea typeface="Calibri"/>
              </a:rPr>
              <a:t>Straight Motion : As the distance displayed on the left and right side ultrasonic sensors is equal and no other obstacle is detected in front the robot continues in straight motion.</a:t>
            </a:r>
            <a:endParaRPr b="0" lang="en-IN" sz="17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Google Shape;327;p21"/>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0A57A53B-5DC4-4C38-AAB9-90CD1949FA91}" type="slidenum">
              <a:rPr b="0" lang="en-US" sz="900" spc="-1" strike="noStrike">
                <a:solidFill>
                  <a:srgbClr val="888888"/>
                </a:solidFill>
                <a:latin typeface="Calibri"/>
                <a:ea typeface="Calibri"/>
              </a:rPr>
              <a:t>&lt;number&gt;</a:t>
            </a:fld>
            <a:endParaRPr b="0" lang="en-IN" sz="900" spc="-1" strike="noStrike">
              <a:latin typeface="Times New Roman"/>
            </a:endParaRPr>
          </a:p>
        </p:txBody>
      </p:sp>
      <p:pic>
        <p:nvPicPr>
          <p:cNvPr id="257" name="Google Shape;328;p21" descr=""/>
          <p:cNvPicPr/>
          <p:nvPr/>
        </p:nvPicPr>
        <p:blipFill>
          <a:blip r:embed="rId1"/>
          <a:stretch/>
        </p:blipFill>
        <p:spPr>
          <a:xfrm>
            <a:off x="152280" y="1189440"/>
            <a:ext cx="8838720" cy="4979160"/>
          </a:xfrm>
          <a:prstGeom prst="rect">
            <a:avLst/>
          </a:prstGeom>
          <a:ln w="0">
            <a:noFill/>
          </a:ln>
        </p:spPr>
      </p:pic>
      <p:sp>
        <p:nvSpPr>
          <p:cNvPr id="258" name="Google Shape;329;p21"/>
          <p:cNvSpPr/>
          <p:nvPr/>
        </p:nvSpPr>
        <p:spPr>
          <a:xfrm>
            <a:off x="321480" y="415080"/>
            <a:ext cx="5531760" cy="399960"/>
          </a:xfrm>
          <a:prstGeom prst="rect">
            <a:avLst/>
          </a:prstGeom>
          <a:noFill/>
          <a:ln w="0">
            <a:noFill/>
          </a:ln>
        </p:spPr>
        <p:style>
          <a:lnRef idx="0"/>
          <a:fillRef idx="0"/>
          <a:effectRef idx="0"/>
          <a:fontRef idx="minor"/>
        </p:style>
      </p:sp>
      <p:sp>
        <p:nvSpPr>
          <p:cNvPr id="259" name="Google Shape;330;p21"/>
          <p:cNvSpPr/>
          <p:nvPr/>
        </p:nvSpPr>
        <p:spPr>
          <a:xfrm>
            <a:off x="152280" y="353880"/>
            <a:ext cx="8838720" cy="701640"/>
          </a:xfrm>
          <a:prstGeom prst="rect">
            <a:avLst/>
          </a:prstGeom>
          <a:noFill/>
          <a:ln w="0">
            <a:noFill/>
          </a:ln>
        </p:spPr>
        <p:style>
          <a:lnRef idx="0"/>
          <a:fillRef idx="0"/>
          <a:effectRef idx="0"/>
          <a:fontRef idx="minor"/>
        </p:style>
        <p:txBody>
          <a:bodyPr tIns="91440" bIns="91440">
            <a:spAutoFit/>
          </a:bodyPr>
          <a:p>
            <a:pPr marL="457200" indent="-336240" algn="just">
              <a:lnSpc>
                <a:spcPct val="100000"/>
              </a:lnSpc>
              <a:buClr>
                <a:srgbClr val="1c4587"/>
              </a:buClr>
              <a:buFont typeface="Calibri"/>
              <a:buAutoNum type="arabicPeriod" startAt="2"/>
            </a:pPr>
            <a:r>
              <a:rPr b="1" lang="en-US" sz="1700" spc="-1" strike="noStrike">
                <a:solidFill>
                  <a:srgbClr val="1c4587"/>
                </a:solidFill>
                <a:latin typeface="Calibri"/>
                <a:ea typeface="Calibri"/>
              </a:rPr>
              <a:t>Left Turn: As on the left side distance is increased compared to right robot turns left by   slowing down left DC motor by varying PWM signal.</a:t>
            </a:r>
            <a:endParaRPr b="0" lang="en-IN" sz="17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Google Shape;336;p22"/>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D358E090-A0EE-4D4F-A0CF-2CCC450CBD37}" type="slidenum">
              <a:rPr b="0" lang="en-US" sz="900" spc="-1" strike="noStrike">
                <a:solidFill>
                  <a:srgbClr val="888888"/>
                </a:solidFill>
                <a:latin typeface="Calibri"/>
                <a:ea typeface="Calibri"/>
              </a:rPr>
              <a:t>&lt;number&gt;</a:t>
            </a:fld>
            <a:endParaRPr b="0" lang="en-IN" sz="900" spc="-1" strike="noStrike">
              <a:latin typeface="Times New Roman"/>
            </a:endParaRPr>
          </a:p>
        </p:txBody>
      </p:sp>
      <p:sp>
        <p:nvSpPr>
          <p:cNvPr id="261" name="Google Shape;337;p22"/>
          <p:cNvSpPr/>
          <p:nvPr/>
        </p:nvSpPr>
        <p:spPr>
          <a:xfrm>
            <a:off x="152280" y="388440"/>
            <a:ext cx="8838720" cy="701640"/>
          </a:xfrm>
          <a:prstGeom prst="rect">
            <a:avLst/>
          </a:prstGeom>
          <a:noFill/>
          <a:ln w="0">
            <a:noFill/>
          </a:ln>
        </p:spPr>
        <p:style>
          <a:lnRef idx="0"/>
          <a:fillRef idx="0"/>
          <a:effectRef idx="0"/>
          <a:fontRef idx="minor"/>
        </p:style>
        <p:txBody>
          <a:bodyPr tIns="91440" bIns="91440">
            <a:spAutoFit/>
          </a:bodyPr>
          <a:p>
            <a:pPr marL="457200" indent="-336240">
              <a:lnSpc>
                <a:spcPct val="100000"/>
              </a:lnSpc>
              <a:buClr>
                <a:srgbClr val="1c4587"/>
              </a:buClr>
              <a:buFont typeface="Calibri"/>
              <a:buAutoNum type="arabicPeriod" startAt="3"/>
            </a:pPr>
            <a:r>
              <a:rPr b="1" lang="en-US" sz="1700" spc="-1" strike="noStrike">
                <a:solidFill>
                  <a:srgbClr val="1c4587"/>
                </a:solidFill>
                <a:latin typeface="Calibri"/>
                <a:ea typeface="Calibri"/>
              </a:rPr>
              <a:t>Right Turn: As on the right side distance is increased compared to left robot turns left by slowing down right DC motor by varying PWM signal.</a:t>
            </a:r>
            <a:endParaRPr b="0" lang="en-IN" sz="1700" spc="-1" strike="noStrike">
              <a:latin typeface="Arial"/>
            </a:endParaRPr>
          </a:p>
        </p:txBody>
      </p:sp>
      <p:pic>
        <p:nvPicPr>
          <p:cNvPr id="262" name="Google Shape;338;p22" descr=""/>
          <p:cNvPicPr/>
          <p:nvPr/>
        </p:nvPicPr>
        <p:blipFill>
          <a:blip r:embed="rId1"/>
          <a:stretch/>
        </p:blipFill>
        <p:spPr>
          <a:xfrm>
            <a:off x="152280" y="1096200"/>
            <a:ext cx="8838720" cy="4979160"/>
          </a:xfrm>
          <a:prstGeom prst="rect">
            <a:avLst/>
          </a:prstGeom>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Google Shape;344;p23"/>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244C2B3F-4382-4B58-A006-B477AB51F61A}" type="slidenum">
              <a:rPr b="0" lang="en-US" sz="900" spc="-1" strike="noStrike">
                <a:solidFill>
                  <a:srgbClr val="888888"/>
                </a:solidFill>
                <a:latin typeface="Calibri"/>
                <a:ea typeface="Calibri"/>
              </a:rPr>
              <a:t>&lt;number&gt;</a:t>
            </a:fld>
            <a:endParaRPr b="0" lang="en-IN" sz="900" spc="-1" strike="noStrike">
              <a:latin typeface="Times New Roman"/>
            </a:endParaRPr>
          </a:p>
        </p:txBody>
      </p:sp>
      <p:sp>
        <p:nvSpPr>
          <p:cNvPr id="264" name="Google Shape;345;p23"/>
          <p:cNvSpPr/>
          <p:nvPr/>
        </p:nvSpPr>
        <p:spPr>
          <a:xfrm>
            <a:off x="136440" y="253440"/>
            <a:ext cx="8870760" cy="960840"/>
          </a:xfrm>
          <a:prstGeom prst="rect">
            <a:avLst/>
          </a:prstGeom>
          <a:noFill/>
          <a:ln w="0">
            <a:noFill/>
          </a:ln>
        </p:spPr>
        <p:style>
          <a:lnRef idx="0"/>
          <a:fillRef idx="0"/>
          <a:effectRef idx="0"/>
          <a:fontRef idx="minor"/>
        </p:style>
        <p:txBody>
          <a:bodyPr tIns="91440" bIns="91440">
            <a:spAutoFit/>
          </a:bodyPr>
          <a:p>
            <a:pPr marL="457200" indent="-336240" algn="just">
              <a:lnSpc>
                <a:spcPct val="100000"/>
              </a:lnSpc>
              <a:buClr>
                <a:srgbClr val="1c4587"/>
              </a:buClr>
              <a:buFont typeface="Calibri"/>
              <a:buAutoNum type="arabicPeriod" startAt="4"/>
            </a:pPr>
            <a:r>
              <a:rPr b="1" lang="en-US" sz="1700" spc="-1" strike="noStrike">
                <a:solidFill>
                  <a:srgbClr val="1c4587"/>
                </a:solidFill>
                <a:latin typeface="Calibri"/>
                <a:ea typeface="Calibri"/>
              </a:rPr>
              <a:t>Obstacle Detection: Obstacles are detected by comparing the distance displayed on the front side ultrasonic sensor. When the obstacle is detected both the motors stop immediately.</a:t>
            </a:r>
            <a:endParaRPr b="0" lang="en-IN" sz="1700" spc="-1" strike="noStrike">
              <a:latin typeface="Arial"/>
            </a:endParaRPr>
          </a:p>
        </p:txBody>
      </p:sp>
      <p:pic>
        <p:nvPicPr>
          <p:cNvPr id="265" name="Google Shape;346;p23" descr=""/>
          <p:cNvPicPr/>
          <p:nvPr/>
        </p:nvPicPr>
        <p:blipFill>
          <a:blip r:embed="rId1"/>
          <a:stretch/>
        </p:blipFill>
        <p:spPr>
          <a:xfrm>
            <a:off x="152280" y="1222920"/>
            <a:ext cx="8838720" cy="497556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Google Shape;351;p24"/>
          <p:cNvSpPr txBox="1"/>
          <p:nvPr/>
        </p:nvSpPr>
        <p:spPr>
          <a:xfrm>
            <a:off x="628560" y="365040"/>
            <a:ext cx="7886520" cy="49284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RESULTS-IMAGE PROCESSING</a:t>
            </a:r>
            <a:endParaRPr b="0" lang="en-IN" sz="3200" spc="-1" strike="noStrike">
              <a:solidFill>
                <a:srgbClr val="000000"/>
              </a:solidFill>
              <a:latin typeface="Arial"/>
            </a:endParaRPr>
          </a:p>
        </p:txBody>
      </p:sp>
      <p:sp>
        <p:nvSpPr>
          <p:cNvPr id="267" name="Google Shape;352;p24"/>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E5AB137C-B9F8-4189-B096-89FFEF56398E}" type="slidenum">
              <a:rPr b="0" lang="en-US" sz="900" spc="-1" strike="noStrike">
                <a:solidFill>
                  <a:srgbClr val="888888"/>
                </a:solidFill>
                <a:latin typeface="Calibri"/>
                <a:ea typeface="Calibri"/>
              </a:rPr>
              <a:t>&lt;number&gt;</a:t>
            </a:fld>
            <a:endParaRPr b="0" lang="en-IN" sz="900" spc="-1" strike="noStrike">
              <a:latin typeface="Times New Roman"/>
            </a:endParaRPr>
          </a:p>
        </p:txBody>
      </p:sp>
      <p:sp>
        <p:nvSpPr>
          <p:cNvPr id="268" name="Google Shape;353;p24"/>
          <p:cNvSpPr/>
          <p:nvPr/>
        </p:nvSpPr>
        <p:spPr>
          <a:xfrm>
            <a:off x="358920" y="3032280"/>
            <a:ext cx="9143640" cy="360"/>
          </a:xfrm>
          <a:prstGeom prst="rect">
            <a:avLst/>
          </a:prstGeom>
          <a:noFill/>
          <a:ln w="0">
            <a:noFill/>
          </a:ln>
        </p:spPr>
        <p:style>
          <a:lnRef idx="0"/>
          <a:fillRef idx="0"/>
          <a:effectRef idx="0"/>
          <a:fontRef idx="minor"/>
        </p:style>
      </p:sp>
      <p:sp>
        <p:nvSpPr>
          <p:cNvPr id="269" name="Google Shape;354;p24"/>
          <p:cNvSpPr/>
          <p:nvPr/>
        </p:nvSpPr>
        <p:spPr>
          <a:xfrm>
            <a:off x="179280" y="5683320"/>
            <a:ext cx="9143640" cy="456840"/>
          </a:xfrm>
          <a:prstGeom prst="rect">
            <a:avLst/>
          </a:prstGeom>
          <a:noFill/>
          <a:ln w="0">
            <a:noFill/>
          </a:ln>
        </p:spPr>
        <p:style>
          <a:lnRef idx="0"/>
          <a:fillRef idx="0"/>
          <a:effectRef idx="0"/>
          <a:fontRef idx="minor"/>
        </p:style>
      </p:sp>
      <p:sp>
        <p:nvSpPr>
          <p:cNvPr id="270" name="Google Shape;355;p24"/>
          <p:cNvSpPr/>
          <p:nvPr/>
        </p:nvSpPr>
        <p:spPr>
          <a:xfrm>
            <a:off x="383400" y="983880"/>
            <a:ext cx="8377200" cy="3116880"/>
          </a:xfrm>
          <a:prstGeom prst="rect">
            <a:avLst/>
          </a:prstGeom>
          <a:noFill/>
          <a:ln w="0">
            <a:noFill/>
          </a:ln>
        </p:spPr>
        <p:style>
          <a:lnRef idx="0"/>
          <a:fillRef idx="0"/>
          <a:effectRef idx="0"/>
          <a:fontRef idx="minor"/>
        </p:style>
        <p:txBody>
          <a:bodyPr tIns="91440" bIns="91440">
            <a:spAutoFit/>
          </a:bodyPr>
          <a:p>
            <a:pPr algn="just">
              <a:lnSpc>
                <a:spcPct val="115000"/>
              </a:lnSpc>
              <a:tabLst>
                <a:tab algn="l" pos="0"/>
              </a:tabLst>
            </a:pPr>
            <a:r>
              <a:rPr b="1" lang="en-US" sz="1800" spc="-1" strike="noStrike">
                <a:solidFill>
                  <a:srgbClr val="000000"/>
                </a:solidFill>
                <a:latin typeface="Times New Roman"/>
                <a:ea typeface="Times New Roman"/>
              </a:rPr>
              <a:t>Image Processing results using MATLAB:</a:t>
            </a:r>
            <a:endParaRPr b="0" lang="en-IN" sz="1800" spc="-1" strike="noStrike">
              <a:latin typeface="Arial"/>
            </a:endParaRPr>
          </a:p>
          <a:p>
            <a:pPr algn="just">
              <a:lnSpc>
                <a:spcPct val="115000"/>
              </a:lnSpc>
              <a:tabLst>
                <a:tab algn="l" pos="0"/>
              </a:tabLst>
            </a:pPr>
            <a:r>
              <a:rPr b="0" lang="en-US" sz="1800" spc="-1" strike="noStrike">
                <a:solidFill>
                  <a:srgbClr val="000000"/>
                </a:solidFill>
                <a:latin typeface="Times New Roman"/>
                <a:ea typeface="Times New Roman"/>
              </a:rPr>
              <a:t>In image acquisition, the image is captured using ESP-32 cam and is sent to the user PC where in the MATLAB application, the leaf image is loaded. In image pre-processing the image gets enhanced resulting in a contrast enhanced image. Then in image segmentation, the image gets segmented by region of interest. Then later in feature extraction and classification disease name is detected using Support Vector Machine Multi-class Classifier and  it also calculates the affected region and accuracy in percentage. K-Means Clustering method is used in the classification process.</a:t>
            </a:r>
            <a:endParaRPr b="0" lang="en-IN" sz="1800" spc="-1" strike="noStrike">
              <a:latin typeface="Arial"/>
            </a:endParaRPr>
          </a:p>
          <a:p>
            <a:pPr algn="just">
              <a:lnSpc>
                <a:spcPct val="150000"/>
              </a:lnSpc>
              <a:tabLst>
                <a:tab algn="l" pos="0"/>
              </a:tabLst>
            </a:pPr>
            <a:endParaRPr b="0" lang="en-IN" sz="1800" spc="-1" strike="noStrike">
              <a:latin typeface="Arial"/>
            </a:endParaRPr>
          </a:p>
        </p:txBody>
      </p:sp>
      <p:pic>
        <p:nvPicPr>
          <p:cNvPr id="271" name="Google Shape;356;p24" descr=""/>
          <p:cNvPicPr/>
          <p:nvPr/>
        </p:nvPicPr>
        <p:blipFill>
          <a:blip r:embed="rId1"/>
          <a:stretch/>
        </p:blipFill>
        <p:spPr>
          <a:xfrm>
            <a:off x="1724040" y="3760200"/>
            <a:ext cx="5695560" cy="2847600"/>
          </a:xfrm>
          <a:prstGeom prst="rect">
            <a:avLst/>
          </a:prstGeom>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Google Shape;361;gdfd4d6451c_0_11"/>
          <p:cNvSpPr txBox="1"/>
          <p:nvPr/>
        </p:nvSpPr>
        <p:spPr>
          <a:xfrm>
            <a:off x="628560" y="365040"/>
            <a:ext cx="7886520" cy="49284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EXPECTED ON-FIELD RESULTS</a:t>
            </a:r>
            <a:endParaRPr b="0" lang="en-IN" sz="3200" spc="-1" strike="noStrike">
              <a:solidFill>
                <a:srgbClr val="000000"/>
              </a:solidFill>
              <a:latin typeface="Arial"/>
            </a:endParaRPr>
          </a:p>
        </p:txBody>
      </p:sp>
      <p:sp>
        <p:nvSpPr>
          <p:cNvPr id="273" name="Google Shape;362;gdfd4d6451c_0_11"/>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D9C358C4-DC3B-429E-BDAE-9118FB75F9AF}" type="slidenum">
              <a:rPr b="0" lang="en-US" sz="900" spc="-1" strike="noStrike">
                <a:solidFill>
                  <a:srgbClr val="888888"/>
                </a:solidFill>
                <a:latin typeface="Calibri"/>
                <a:ea typeface="Calibri"/>
              </a:rPr>
              <a:t>&lt;number&gt;</a:t>
            </a:fld>
            <a:endParaRPr b="0" lang="en-IN" sz="900" spc="-1" strike="noStrike">
              <a:latin typeface="Times New Roman"/>
            </a:endParaRPr>
          </a:p>
        </p:txBody>
      </p:sp>
      <p:sp>
        <p:nvSpPr>
          <p:cNvPr id="274" name="Google Shape;363;gdfd4d6451c_0_11"/>
          <p:cNvSpPr/>
          <p:nvPr/>
        </p:nvSpPr>
        <p:spPr>
          <a:xfrm>
            <a:off x="358920" y="3032280"/>
            <a:ext cx="9143640" cy="360"/>
          </a:xfrm>
          <a:prstGeom prst="rect">
            <a:avLst/>
          </a:prstGeom>
          <a:noFill/>
          <a:ln w="0">
            <a:noFill/>
          </a:ln>
        </p:spPr>
        <p:style>
          <a:lnRef idx="0"/>
          <a:fillRef idx="0"/>
          <a:effectRef idx="0"/>
          <a:fontRef idx="minor"/>
        </p:style>
      </p:sp>
      <p:sp>
        <p:nvSpPr>
          <p:cNvPr id="275" name="Google Shape;364;gdfd4d6451c_0_11"/>
          <p:cNvSpPr/>
          <p:nvPr/>
        </p:nvSpPr>
        <p:spPr>
          <a:xfrm>
            <a:off x="179280" y="5683320"/>
            <a:ext cx="9143640" cy="456840"/>
          </a:xfrm>
          <a:prstGeom prst="rect">
            <a:avLst/>
          </a:prstGeom>
          <a:noFill/>
          <a:ln w="0">
            <a:noFill/>
          </a:ln>
        </p:spPr>
        <p:style>
          <a:lnRef idx="0"/>
          <a:fillRef idx="0"/>
          <a:effectRef idx="0"/>
          <a:fontRef idx="minor"/>
        </p:style>
      </p:sp>
      <p:sp>
        <p:nvSpPr>
          <p:cNvPr id="276" name="Google Shape;365;gdfd4d6451c_0_11"/>
          <p:cNvSpPr/>
          <p:nvPr/>
        </p:nvSpPr>
        <p:spPr>
          <a:xfrm>
            <a:off x="378720" y="1394640"/>
            <a:ext cx="8386560" cy="4168080"/>
          </a:xfrm>
          <a:prstGeom prst="rect">
            <a:avLst/>
          </a:prstGeom>
          <a:noFill/>
          <a:ln w="0">
            <a:noFill/>
          </a:ln>
        </p:spPr>
        <p:style>
          <a:lnRef idx="0"/>
          <a:fillRef idx="0"/>
          <a:effectRef idx="0"/>
          <a:fontRef idx="minor"/>
        </p:style>
        <p:txBody>
          <a:bodyPr tIns="91440" bIns="91440">
            <a:spAutoFit/>
          </a:bodyPr>
          <a:p>
            <a:pPr marL="457200" algn="just">
              <a:lnSpc>
                <a:spcPct val="115000"/>
              </a:lnSpc>
              <a:tabLst>
                <a:tab algn="l" pos="0"/>
              </a:tabLst>
            </a:pPr>
            <a:r>
              <a:rPr b="1" lang="en-US" sz="1800" spc="-1" strike="noStrike">
                <a:solidFill>
                  <a:srgbClr val="000000"/>
                </a:solidFill>
                <a:latin typeface="Times New Roman"/>
                <a:ea typeface="Times New Roman"/>
              </a:rPr>
              <a:t>Robot Movement result:</a:t>
            </a:r>
            <a:endParaRPr b="0" lang="en-IN" sz="1800" spc="-1" strike="noStrike">
              <a:latin typeface="Arial"/>
            </a:endParaRPr>
          </a:p>
          <a:p>
            <a:pPr marL="457200" algn="just">
              <a:lnSpc>
                <a:spcPct val="115000"/>
              </a:lnSpc>
              <a:tabLst>
                <a:tab algn="l" pos="0"/>
              </a:tabLst>
            </a:pPr>
            <a:r>
              <a:rPr b="0" lang="en-US" sz="1800" spc="-1" strike="noStrike">
                <a:solidFill>
                  <a:srgbClr val="000000"/>
                </a:solidFill>
                <a:latin typeface="Times New Roman"/>
                <a:ea typeface="Times New Roman"/>
              </a:rPr>
              <a:t>First, for collecting the images of the plant leaves for the detection of the defective and not-defective leaves the robot will travel around the agricultural field autonomously using the DC gear motors. Robot is expected to follow all the commands defined for its movements in the microcontroller after getting the feedback from the ultrasonic sensors. </a:t>
            </a:r>
            <a:endParaRPr b="0" lang="en-IN" sz="1800" spc="-1" strike="noStrike">
              <a:latin typeface="Arial"/>
            </a:endParaRPr>
          </a:p>
          <a:p>
            <a:pPr marL="457200" algn="just">
              <a:lnSpc>
                <a:spcPct val="115000"/>
              </a:lnSpc>
              <a:tabLst>
                <a:tab algn="l" pos="0"/>
              </a:tabLst>
            </a:pPr>
            <a:endParaRPr b="0" lang="en-IN" sz="1800" spc="-1" strike="noStrike">
              <a:latin typeface="Arial"/>
            </a:endParaRPr>
          </a:p>
          <a:p>
            <a:pPr marL="457200" algn="just">
              <a:lnSpc>
                <a:spcPct val="115000"/>
              </a:lnSpc>
              <a:tabLst>
                <a:tab algn="l" pos="0"/>
              </a:tabLst>
            </a:pPr>
            <a:r>
              <a:rPr b="1" lang="en-US" sz="1800" spc="-1" strike="noStrike">
                <a:solidFill>
                  <a:srgbClr val="000000"/>
                </a:solidFill>
                <a:latin typeface="Times New Roman"/>
                <a:ea typeface="Times New Roman"/>
              </a:rPr>
              <a:t>Pesticide Spraying result:</a:t>
            </a:r>
            <a:endParaRPr b="0" lang="en-IN" sz="1800" spc="-1" strike="noStrike">
              <a:latin typeface="Arial"/>
            </a:endParaRPr>
          </a:p>
          <a:p>
            <a:pPr marL="457200" algn="just">
              <a:lnSpc>
                <a:spcPct val="115000"/>
              </a:lnSpc>
              <a:tabLst>
                <a:tab algn="l" pos="0"/>
              </a:tabLst>
            </a:pPr>
            <a:r>
              <a:rPr b="0" lang="en-US" sz="1800" spc="-1" strike="noStrike">
                <a:solidFill>
                  <a:srgbClr val="000000"/>
                </a:solidFill>
                <a:latin typeface="Times New Roman"/>
                <a:ea typeface="Times New Roman"/>
              </a:rPr>
              <a:t>After disease detection the robot will again travel around the field and is expected to spray the respective pesticide for detected disease on the infected crops using the pumping motor mounted on the robot.</a:t>
            </a:r>
            <a:endParaRPr b="0" lang="en-IN" sz="1800" spc="-1" strike="noStrike">
              <a:latin typeface="Arial"/>
            </a:endParaRPr>
          </a:p>
          <a:p>
            <a:pPr algn="just">
              <a:lnSpc>
                <a:spcPct val="150000"/>
              </a:lnSpc>
              <a:tabLst>
                <a:tab algn="l" pos="0"/>
              </a:tabLst>
            </a:pP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Google Shape;370;p19"/>
          <p:cNvSpPr txBox="1"/>
          <p:nvPr/>
        </p:nvSpPr>
        <p:spPr>
          <a:xfrm>
            <a:off x="457200" y="274680"/>
            <a:ext cx="8229240" cy="102024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ADVANTAGES, DISADVANTAGES &amp; APPLICATIONS </a:t>
            </a:r>
            <a:endParaRPr b="0" lang="en-IN" sz="3200" spc="-1" strike="noStrike">
              <a:solidFill>
                <a:srgbClr val="000000"/>
              </a:solidFill>
              <a:latin typeface="Arial"/>
            </a:endParaRPr>
          </a:p>
        </p:txBody>
      </p:sp>
      <p:sp>
        <p:nvSpPr>
          <p:cNvPr id="278" name="Google Shape;371;p19"/>
          <p:cNvSpPr txBox="1"/>
          <p:nvPr/>
        </p:nvSpPr>
        <p:spPr>
          <a:xfrm>
            <a:off x="457200" y="1399680"/>
            <a:ext cx="8229240" cy="3809520"/>
          </a:xfrm>
          <a:prstGeom prst="rect">
            <a:avLst/>
          </a:prstGeom>
          <a:noFill/>
          <a:ln w="0">
            <a:noFill/>
          </a:ln>
        </p:spPr>
        <p:txBody>
          <a:bodyPr>
            <a:noAutofit/>
          </a:bodyPr>
          <a:p>
            <a:pPr marL="171360" indent="-177480">
              <a:lnSpc>
                <a:spcPct val="90000"/>
              </a:lnSpc>
              <a:buClr>
                <a:srgbClr val="000000"/>
              </a:buClr>
              <a:buFont typeface="Arial"/>
              <a:buChar char="➢"/>
            </a:pPr>
            <a:r>
              <a:rPr b="0" lang="en-US" sz="2800" spc="-1" strike="noStrike">
                <a:solidFill>
                  <a:srgbClr val="000000"/>
                </a:solidFill>
                <a:latin typeface="Times New Roman"/>
                <a:ea typeface="Times New Roman"/>
              </a:rPr>
              <a:t>Advantages</a:t>
            </a:r>
            <a:endParaRPr b="0" lang="en-IN" sz="2800" spc="-1" strike="noStrike">
              <a:solidFill>
                <a:srgbClr val="000000"/>
              </a:solidFill>
              <a:latin typeface="Arial"/>
            </a:endParaRPr>
          </a:p>
          <a:p>
            <a:pPr lvl="1" marL="514440" indent="-171000">
              <a:lnSpc>
                <a:spcPct val="90000"/>
              </a:lnSpc>
              <a:spcBef>
                <a:spcPts val="374"/>
              </a:spcBef>
              <a:buClr>
                <a:srgbClr val="000000"/>
              </a:buClr>
              <a:buFont typeface="Arial"/>
              <a:buChar char="○"/>
            </a:pPr>
            <a:r>
              <a:rPr b="0" lang="en-US" sz="1800" spc="-1" strike="noStrike">
                <a:solidFill>
                  <a:srgbClr val="000000"/>
                </a:solidFill>
                <a:latin typeface="Times New Roman"/>
                <a:ea typeface="Times New Roman"/>
              </a:rPr>
              <a:t>The wireless operation will eliminate the health issues and would even save farmers from tedious work. It will have less use of manpower.</a:t>
            </a:r>
            <a:endParaRPr b="0" lang="en-IN" sz="1800" spc="-1" strike="noStrike">
              <a:solidFill>
                <a:srgbClr val="000000"/>
              </a:solidFill>
              <a:latin typeface="Arial"/>
            </a:endParaRPr>
          </a:p>
          <a:p>
            <a:pPr lvl="1" marL="514440" indent="-171000">
              <a:lnSpc>
                <a:spcPct val="90000"/>
              </a:lnSpc>
              <a:spcBef>
                <a:spcPts val="374"/>
              </a:spcBef>
              <a:buClr>
                <a:srgbClr val="000000"/>
              </a:buClr>
              <a:buFont typeface="Times New Roman"/>
              <a:buChar char="○"/>
            </a:pPr>
            <a:r>
              <a:rPr b="0" lang="en-US" sz="1800" spc="-1" strike="noStrike">
                <a:solidFill>
                  <a:srgbClr val="000000"/>
                </a:solidFill>
                <a:latin typeface="Times New Roman"/>
                <a:ea typeface="Times New Roman"/>
              </a:rPr>
              <a:t>Efficient and health-conscious operation due to remote sensing.</a:t>
            </a:r>
            <a:endParaRPr b="0" lang="en-IN" sz="1800" spc="-1" strike="noStrike">
              <a:solidFill>
                <a:srgbClr val="000000"/>
              </a:solidFill>
              <a:latin typeface="Arial"/>
            </a:endParaRPr>
          </a:p>
          <a:p>
            <a:pPr lvl="1" marL="514440" indent="-171000" algn="just">
              <a:lnSpc>
                <a:spcPct val="150000"/>
              </a:lnSpc>
              <a:buClr>
                <a:srgbClr val="000000"/>
              </a:buClr>
              <a:buFont typeface="Arial"/>
              <a:buChar char="○"/>
            </a:pPr>
            <a:r>
              <a:rPr b="0" lang="en-US" sz="1800" spc="-1" strike="noStrike">
                <a:solidFill>
                  <a:srgbClr val="000000"/>
                </a:solidFill>
                <a:latin typeface="Times New Roman"/>
                <a:ea typeface="Times New Roman"/>
              </a:rPr>
              <a:t>This Robot is expected to be an all-terrain robot.</a:t>
            </a:r>
            <a:endParaRPr b="0" lang="en-IN" sz="1800" spc="-1" strike="noStrike">
              <a:solidFill>
                <a:srgbClr val="000000"/>
              </a:solidFill>
              <a:latin typeface="Arial"/>
            </a:endParaRPr>
          </a:p>
          <a:p>
            <a:pPr marL="171360" indent="-177480">
              <a:lnSpc>
                <a:spcPct val="90000"/>
              </a:lnSpc>
              <a:spcBef>
                <a:spcPts val="751"/>
              </a:spcBef>
              <a:buClr>
                <a:srgbClr val="000000"/>
              </a:buClr>
              <a:buFont typeface="Arial"/>
              <a:buChar char="➢"/>
            </a:pPr>
            <a:r>
              <a:rPr b="0" lang="en-US" sz="2800" spc="-1" strike="noStrike">
                <a:solidFill>
                  <a:srgbClr val="000000"/>
                </a:solidFill>
                <a:latin typeface="Times New Roman"/>
                <a:ea typeface="Times New Roman"/>
              </a:rPr>
              <a:t> </a:t>
            </a:r>
            <a:r>
              <a:rPr b="0" lang="en-US" sz="2800" spc="-1" strike="noStrike">
                <a:solidFill>
                  <a:srgbClr val="000000"/>
                </a:solidFill>
                <a:latin typeface="Times New Roman"/>
                <a:ea typeface="Times New Roman"/>
              </a:rPr>
              <a:t>Disadvantages</a:t>
            </a:r>
            <a:endParaRPr b="0" lang="en-IN" sz="2800" spc="-1" strike="noStrike">
              <a:solidFill>
                <a:srgbClr val="000000"/>
              </a:solidFill>
              <a:latin typeface="Arial"/>
            </a:endParaRPr>
          </a:p>
          <a:p>
            <a:pPr lvl="1" marL="514440" indent="-171000">
              <a:lnSpc>
                <a:spcPct val="90000"/>
              </a:lnSpc>
              <a:spcBef>
                <a:spcPts val="374"/>
              </a:spcBef>
              <a:buClr>
                <a:srgbClr val="000000"/>
              </a:buClr>
              <a:buFont typeface="Arial"/>
              <a:buChar char="○"/>
            </a:pPr>
            <a:r>
              <a:rPr b="0" lang="en-US" sz="1800" spc="-1" strike="noStrike">
                <a:solidFill>
                  <a:srgbClr val="000000"/>
                </a:solidFill>
                <a:latin typeface="Times New Roman"/>
                <a:ea typeface="Times New Roman"/>
              </a:rPr>
              <a:t>During the rainy season the sloppiness would reduce the speed of the robot. </a:t>
            </a:r>
            <a:endParaRPr b="0" lang="en-IN" sz="1800" spc="-1" strike="noStrike">
              <a:solidFill>
                <a:srgbClr val="000000"/>
              </a:solidFill>
              <a:latin typeface="Arial"/>
            </a:endParaRPr>
          </a:p>
          <a:p>
            <a:pPr lvl="1" marL="514440" indent="-171000">
              <a:lnSpc>
                <a:spcPct val="90000"/>
              </a:lnSpc>
              <a:spcBef>
                <a:spcPts val="374"/>
              </a:spcBef>
              <a:buClr>
                <a:srgbClr val="000000"/>
              </a:buClr>
              <a:buFont typeface="Times New Roman"/>
              <a:buChar char="○"/>
            </a:pPr>
            <a:r>
              <a:rPr b="0" lang="en-US" sz="1800" spc="-1" strike="noStrike">
                <a:solidFill>
                  <a:srgbClr val="000000"/>
                </a:solidFill>
                <a:latin typeface="Times New Roman"/>
                <a:ea typeface="Times New Roman"/>
              </a:rPr>
              <a:t>All the electronics components need to be covered properly else environmental changes could alter the output.</a:t>
            </a:r>
            <a:endParaRPr b="0" lang="en-IN" sz="1800" spc="-1" strike="noStrike">
              <a:solidFill>
                <a:srgbClr val="000000"/>
              </a:solidFill>
              <a:latin typeface="Arial"/>
            </a:endParaRPr>
          </a:p>
          <a:p>
            <a:pPr lvl="1" marL="514440" indent="-171000">
              <a:lnSpc>
                <a:spcPct val="90000"/>
              </a:lnSpc>
              <a:spcBef>
                <a:spcPts val="374"/>
              </a:spcBef>
              <a:buClr>
                <a:srgbClr val="000000"/>
              </a:buClr>
              <a:buFont typeface="Times New Roman"/>
              <a:buChar char="○"/>
            </a:pPr>
            <a:r>
              <a:rPr b="0" lang="en-US" sz="1800" spc="-1" strike="noStrike">
                <a:solidFill>
                  <a:srgbClr val="000000"/>
                </a:solidFill>
                <a:latin typeface="Times New Roman"/>
                <a:ea typeface="Times New Roman"/>
              </a:rPr>
              <a:t>The system is bulky. </a:t>
            </a:r>
            <a:endParaRPr b="0" lang="en-IN" sz="1800" spc="-1" strike="noStrike">
              <a:solidFill>
                <a:srgbClr val="000000"/>
              </a:solidFill>
              <a:latin typeface="Arial"/>
            </a:endParaRPr>
          </a:p>
          <a:p>
            <a:pPr marL="171360" indent="-177480">
              <a:lnSpc>
                <a:spcPct val="90000"/>
              </a:lnSpc>
              <a:spcBef>
                <a:spcPts val="751"/>
              </a:spcBef>
              <a:buClr>
                <a:srgbClr val="000000"/>
              </a:buClr>
              <a:buFont typeface="Arial"/>
              <a:buChar char="➢"/>
            </a:pPr>
            <a:r>
              <a:rPr b="0" lang="en-US" sz="2800" spc="-1" strike="noStrike">
                <a:solidFill>
                  <a:srgbClr val="000000"/>
                </a:solidFill>
                <a:latin typeface="Times New Roman"/>
                <a:ea typeface="Times New Roman"/>
              </a:rPr>
              <a:t>Applications</a:t>
            </a:r>
            <a:endParaRPr b="0" lang="en-IN" sz="2800" spc="-1" strike="noStrike">
              <a:solidFill>
                <a:srgbClr val="000000"/>
              </a:solidFill>
              <a:latin typeface="Arial"/>
            </a:endParaRPr>
          </a:p>
          <a:p>
            <a:pPr lvl="1" marL="514440" indent="-171000">
              <a:lnSpc>
                <a:spcPct val="90000"/>
              </a:lnSpc>
              <a:spcBef>
                <a:spcPts val="374"/>
              </a:spcBef>
              <a:buClr>
                <a:srgbClr val="000000"/>
              </a:buClr>
              <a:buFont typeface="Arial"/>
              <a:buChar char="○"/>
            </a:pPr>
            <a:r>
              <a:rPr b="0" lang="en-US" sz="1800" spc="-1" strike="noStrike">
                <a:solidFill>
                  <a:srgbClr val="000000"/>
                </a:solidFill>
                <a:latin typeface="Times New Roman"/>
                <a:ea typeface="Times New Roman"/>
              </a:rPr>
              <a:t>Plants can be protected in gardening farms from infections.</a:t>
            </a:r>
            <a:endParaRPr b="0" lang="en-IN" sz="1800" spc="-1" strike="noStrike">
              <a:solidFill>
                <a:srgbClr val="000000"/>
              </a:solidFill>
              <a:latin typeface="Arial"/>
            </a:endParaRPr>
          </a:p>
          <a:p>
            <a:pPr lvl="1" marL="514440" indent="-171000">
              <a:lnSpc>
                <a:spcPct val="90000"/>
              </a:lnSpc>
              <a:spcBef>
                <a:spcPts val="374"/>
              </a:spcBef>
              <a:buClr>
                <a:srgbClr val="000000"/>
              </a:buClr>
              <a:buFont typeface="Times New Roman"/>
              <a:buChar char="○"/>
            </a:pPr>
            <a:r>
              <a:rPr b="0" lang="en-US" sz="1800" spc="-1" strike="noStrike">
                <a:solidFill>
                  <a:srgbClr val="000000"/>
                </a:solidFill>
                <a:latin typeface="Times New Roman"/>
                <a:ea typeface="Times New Roman"/>
              </a:rPr>
              <a:t>In Agricultural fields, farmers can use the robot for pest control.</a:t>
            </a:r>
            <a:endParaRPr b="0" lang="en-IN" sz="1800" spc="-1" strike="noStrike">
              <a:solidFill>
                <a:srgbClr val="000000"/>
              </a:solidFill>
              <a:latin typeface="Arial"/>
            </a:endParaRPr>
          </a:p>
          <a:p>
            <a:pPr marL="171360">
              <a:lnSpc>
                <a:spcPct val="90000"/>
              </a:lnSpc>
              <a:spcBef>
                <a:spcPts val="751"/>
              </a:spcBef>
              <a:tabLst>
                <a:tab algn="l" pos="0"/>
              </a:tabLst>
            </a:pPr>
            <a:endParaRPr b="0" lang="en-IN" sz="1800" spc="-1" strike="noStrike">
              <a:solidFill>
                <a:srgbClr val="000000"/>
              </a:solidFill>
              <a:latin typeface="Arial"/>
            </a:endParaRPr>
          </a:p>
          <a:p>
            <a:pPr marL="171360">
              <a:lnSpc>
                <a:spcPct val="90000"/>
              </a:lnSpc>
              <a:spcBef>
                <a:spcPts val="751"/>
              </a:spcBef>
              <a:tabLst>
                <a:tab algn="l" pos="0"/>
              </a:tabLst>
            </a:pPr>
            <a:endParaRPr b="0" lang="en-IN" sz="1800" spc="-1" strike="noStrike">
              <a:solidFill>
                <a:srgbClr val="000000"/>
              </a:solidFill>
              <a:latin typeface="Arial"/>
            </a:endParaRPr>
          </a:p>
        </p:txBody>
      </p:sp>
      <p:sp>
        <p:nvSpPr>
          <p:cNvPr id="279" name="Google Shape;372;p19"/>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280" name="Google Shape;374;p19"/>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4CD242EB-3E80-4346-9681-14578EE9D1D1}"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Google Shape;379;p25"/>
          <p:cNvSpPr txBox="1"/>
          <p:nvPr/>
        </p:nvSpPr>
        <p:spPr>
          <a:xfrm>
            <a:off x="457200" y="282240"/>
            <a:ext cx="8229240" cy="63972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CONCLUSION</a:t>
            </a:r>
            <a:endParaRPr b="0" lang="en-IN" sz="3200" spc="-1" strike="noStrike">
              <a:solidFill>
                <a:srgbClr val="000000"/>
              </a:solidFill>
              <a:latin typeface="Arial"/>
            </a:endParaRPr>
          </a:p>
        </p:txBody>
      </p:sp>
      <p:sp>
        <p:nvSpPr>
          <p:cNvPr id="282" name="Google Shape;380;p25"/>
          <p:cNvSpPr txBox="1"/>
          <p:nvPr/>
        </p:nvSpPr>
        <p:spPr>
          <a:xfrm>
            <a:off x="457200" y="1066680"/>
            <a:ext cx="8229240" cy="4525560"/>
          </a:xfrm>
          <a:prstGeom prst="rect">
            <a:avLst/>
          </a:prstGeom>
          <a:noFill/>
          <a:ln w="0">
            <a:noFill/>
          </a:ln>
        </p:spPr>
        <p:txBody>
          <a:bodyPr>
            <a:noAutofit/>
          </a:bodyPr>
          <a:p>
            <a:pPr marL="457200" algn="just">
              <a:lnSpc>
                <a:spcPct val="150000"/>
              </a:lnSpc>
              <a:tabLst>
                <a:tab algn="l" pos="0"/>
              </a:tabLst>
            </a:pPr>
            <a:r>
              <a:rPr b="0" lang="en-US" sz="2400" spc="-1" strike="noStrike">
                <a:solidFill>
                  <a:srgbClr val="000000"/>
                </a:solidFill>
                <a:latin typeface="Times New Roman"/>
                <a:ea typeface="Times New Roman"/>
              </a:rPr>
              <a:t>In this project, an agricultural robot is designed, which could navigate between rows and at the end of the row turn to the next row autonomously. The proper detection of the disease using image processing is done using the Multi-class SVM Classifier. Spraying of the respective pesticides for the disease can be done throughout the field with the help of a pumping motor mounted on the mobile robot, this process will not require much help of manpower.</a:t>
            </a:r>
            <a:endParaRPr b="0" lang="en-IN" sz="2400" spc="-1" strike="noStrike">
              <a:solidFill>
                <a:srgbClr val="000000"/>
              </a:solidFill>
              <a:latin typeface="Arial"/>
            </a:endParaRPr>
          </a:p>
          <a:p>
            <a:pPr>
              <a:lnSpc>
                <a:spcPct val="90000"/>
              </a:lnSpc>
              <a:spcBef>
                <a:spcPts val="1800"/>
              </a:spcBef>
              <a:tabLst>
                <a:tab algn="l" pos="0"/>
              </a:tabLst>
            </a:pPr>
            <a:endParaRPr b="0" lang="en-IN" sz="2400" spc="-1" strike="noStrike">
              <a:solidFill>
                <a:srgbClr val="000000"/>
              </a:solidFill>
              <a:latin typeface="Arial"/>
            </a:endParaRPr>
          </a:p>
          <a:p>
            <a:pPr marL="171360">
              <a:lnSpc>
                <a:spcPct val="90000"/>
              </a:lnSpc>
              <a:spcBef>
                <a:spcPts val="751"/>
              </a:spcBef>
              <a:tabLst>
                <a:tab algn="l" pos="0"/>
              </a:tabLst>
            </a:pPr>
            <a:endParaRPr b="0" lang="en-IN" sz="2400" spc="-1" strike="noStrike">
              <a:solidFill>
                <a:srgbClr val="000000"/>
              </a:solidFill>
              <a:latin typeface="Arial"/>
            </a:endParaRPr>
          </a:p>
        </p:txBody>
      </p:sp>
      <p:sp>
        <p:nvSpPr>
          <p:cNvPr id="283" name="Google Shape;381;p25"/>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284" name="Google Shape;383;p25"/>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0FE03A1E-87EE-44EA-B085-F4EFC5FB1FC9}"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Google Shape;388;p26"/>
          <p:cNvSpPr txBox="1"/>
          <p:nvPr/>
        </p:nvSpPr>
        <p:spPr>
          <a:xfrm>
            <a:off x="457200" y="274680"/>
            <a:ext cx="8229240" cy="487080"/>
          </a:xfrm>
          <a:prstGeom prst="rect">
            <a:avLst/>
          </a:prstGeom>
          <a:noFill/>
          <a:ln w="0">
            <a:noFill/>
          </a:ln>
        </p:spPr>
        <p:txBody>
          <a:bodyPr anchor="ctr">
            <a:noAutofit/>
          </a:bodyPr>
          <a:p>
            <a:pPr algn="ctr">
              <a:lnSpc>
                <a:spcPct val="90000"/>
              </a:lnSpc>
              <a:tabLst>
                <a:tab algn="l" pos="0"/>
              </a:tabLst>
            </a:pPr>
            <a:r>
              <a:rPr b="1" lang="en-US" sz="2880" spc="-1" strike="noStrike">
                <a:solidFill>
                  <a:srgbClr val="c00000"/>
                </a:solidFill>
                <a:latin typeface="Times New Roman"/>
                <a:ea typeface="Times New Roman"/>
              </a:rPr>
              <a:t>REFERENCES</a:t>
            </a:r>
            <a:endParaRPr b="0" lang="en-IN" sz="2880" spc="-1" strike="noStrike">
              <a:solidFill>
                <a:srgbClr val="000000"/>
              </a:solidFill>
              <a:latin typeface="Arial"/>
            </a:endParaRPr>
          </a:p>
        </p:txBody>
      </p:sp>
      <p:sp>
        <p:nvSpPr>
          <p:cNvPr id="286" name="Google Shape;389;p26"/>
          <p:cNvSpPr txBox="1"/>
          <p:nvPr/>
        </p:nvSpPr>
        <p:spPr>
          <a:xfrm>
            <a:off x="457200" y="862200"/>
            <a:ext cx="8229240" cy="5132880"/>
          </a:xfrm>
          <a:prstGeom prst="rect">
            <a:avLst/>
          </a:prstGeom>
          <a:noFill/>
          <a:ln w="0">
            <a:noFill/>
          </a:ln>
        </p:spPr>
        <p:txBody>
          <a:bodyPr>
            <a:noAutofit/>
          </a:bodyPr>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[1] G.R. GAYATHRI, DR. M.G.SUMITHRA, " Leaf Disease Diagnosis and Pesticide Spraying Using Agricultural Robot (AGROBOT)," IJARECE Volume 5, Issue 4, April 2016</a:t>
            </a:r>
            <a:endParaRPr b="0" lang="en-IN" sz="1600" spc="-1" strike="noStrike">
              <a:solidFill>
                <a:srgbClr val="000000"/>
              </a:solidFill>
              <a:latin typeface="Arial"/>
            </a:endParaRPr>
          </a:p>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[2] Pvr Chaitanya, Dileep Kotte, A. Srinath, K. B. Kalyan, " Development of Smart Pesticide Spraying Robot," IJRTE  ISSN: 2277-3878, Volume-8 Issue-5, January 2020</a:t>
            </a:r>
            <a:endParaRPr b="0" lang="en-IN" sz="1600" spc="-1" strike="noStrike">
              <a:solidFill>
                <a:srgbClr val="000000"/>
              </a:solidFill>
              <a:latin typeface="Arial"/>
            </a:endParaRPr>
          </a:p>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[3] Celen, Ilker &amp; Onler, Eray &amp; Kiliç, Erdal. (2015). A Design of an Autonomous Agricultural Robot to Navigate between Rows. 10.2991/eame-15.2015.97.</a:t>
            </a:r>
            <a:endParaRPr b="0" lang="en-IN" sz="1600" spc="-1" strike="noStrike">
              <a:solidFill>
                <a:srgbClr val="000000"/>
              </a:solidFill>
              <a:latin typeface="Arial"/>
            </a:endParaRPr>
          </a:p>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[4] Siddhi S. Mane, Nikita N. Pawar, Sneha A. Patil, Prof. D.O. Shirsath, "Automatic Farmer Friendly Pesticide Spraying Robot with Camera Surveillance System," IRJET e-ISSN: 2395-0056 Volume: 07 Issue: 05 | May 2020</a:t>
            </a:r>
            <a:endParaRPr b="0" lang="en-IN" sz="1600" spc="-1" strike="noStrike">
              <a:solidFill>
                <a:srgbClr val="000000"/>
              </a:solidFill>
              <a:latin typeface="Arial"/>
            </a:endParaRPr>
          </a:p>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[5]Sammons, Phil &amp; Furukawa, Tomonari &amp; Bulgin, Andrew. (2005). Autonomous Pesticide Spraying Robot for use in a Greenhouse.</a:t>
            </a:r>
            <a:endParaRPr b="0" lang="en-IN" sz="1600" spc="-1" strike="noStrike">
              <a:solidFill>
                <a:srgbClr val="000000"/>
              </a:solidFill>
              <a:latin typeface="Arial"/>
            </a:endParaRPr>
          </a:p>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[6] Anand Mishra (2021). Multi Class Support Vector Machine (https://www.mathworks.com/matlabcentral/fileexchange/33170-multi-class-support-vector-machine), MATLAB Central File Exchange. Retrieved April 29, 2021.</a:t>
            </a:r>
            <a:endParaRPr b="0" lang="en-IN" sz="1600" spc="-1" strike="noStrike">
              <a:solidFill>
                <a:srgbClr val="000000"/>
              </a:solidFill>
              <a:latin typeface="Arial"/>
            </a:endParaRPr>
          </a:p>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[7] Manu BN (2021). Plant Leaf Disease Detection and Classification using Multiclass SVM Classifier (https://www.mathworks.com/matlabcentral/fileexchange/55098-plant-leaf-disease-detection-and-classification-using-multiclass-svm-classifier), MATLAB Central File Exchange. Retrieved January 5, 2021.</a:t>
            </a:r>
            <a:endParaRPr b="0" lang="en-IN" sz="1600" spc="-1" strike="noStrike">
              <a:solidFill>
                <a:srgbClr val="000000"/>
              </a:solidFill>
              <a:latin typeface="Arial"/>
            </a:endParaRPr>
          </a:p>
          <a:p>
            <a:pPr marL="171360" indent="-171000" algn="just">
              <a:lnSpc>
                <a:spcPct val="90000"/>
              </a:lnSpc>
              <a:spcBef>
                <a:spcPts val="751"/>
              </a:spcBef>
              <a:tabLst>
                <a:tab algn="l" pos="0"/>
              </a:tabLst>
            </a:pPr>
            <a:endParaRPr b="0" lang="en-IN" sz="1600" spc="-1" strike="noStrike">
              <a:solidFill>
                <a:srgbClr val="000000"/>
              </a:solidFill>
              <a:latin typeface="Arial"/>
            </a:endParaRPr>
          </a:p>
          <a:p>
            <a:pPr marL="171360" indent="-171000" algn="just">
              <a:lnSpc>
                <a:spcPct val="90000"/>
              </a:lnSpc>
              <a:spcBef>
                <a:spcPts val="751"/>
              </a:spcBef>
              <a:tabLst>
                <a:tab algn="l" pos="0"/>
              </a:tabLst>
            </a:pPr>
            <a:endParaRPr b="0" lang="en-IN" sz="1600" spc="-1" strike="noStrike">
              <a:solidFill>
                <a:srgbClr val="000000"/>
              </a:solidFill>
              <a:latin typeface="Arial"/>
            </a:endParaRPr>
          </a:p>
          <a:p>
            <a:pPr marL="171360" indent="-171000" algn="just">
              <a:lnSpc>
                <a:spcPct val="90000"/>
              </a:lnSpc>
              <a:spcBef>
                <a:spcPts val="751"/>
              </a:spcBef>
              <a:tabLst>
                <a:tab algn="l" pos="0"/>
              </a:tabLst>
            </a:pPr>
            <a:endParaRPr b="0" lang="en-IN" sz="1600" spc="-1" strike="noStrike">
              <a:solidFill>
                <a:srgbClr val="000000"/>
              </a:solidFill>
              <a:latin typeface="Arial"/>
            </a:endParaRPr>
          </a:p>
          <a:p>
            <a:pPr marL="171360" indent="-171000" algn="just">
              <a:lnSpc>
                <a:spcPct val="90000"/>
              </a:lnSpc>
              <a:spcBef>
                <a:spcPts val="751"/>
              </a:spcBef>
              <a:tabLst>
                <a:tab algn="l" pos="0"/>
              </a:tabLst>
            </a:pPr>
            <a:endParaRPr b="0" lang="en-IN" sz="1600" spc="-1" strike="noStrike">
              <a:solidFill>
                <a:srgbClr val="000000"/>
              </a:solidFill>
              <a:latin typeface="Arial"/>
            </a:endParaRPr>
          </a:p>
          <a:p>
            <a:pPr marL="171360" indent="-171000" algn="just">
              <a:lnSpc>
                <a:spcPct val="90000"/>
              </a:lnSpc>
              <a:spcBef>
                <a:spcPts val="751"/>
              </a:spcBef>
              <a:tabLst>
                <a:tab algn="l" pos="0"/>
              </a:tabLst>
            </a:pPr>
            <a:endParaRPr b="0" lang="en-IN" sz="1600" spc="-1" strike="noStrike">
              <a:solidFill>
                <a:srgbClr val="000000"/>
              </a:solidFill>
              <a:latin typeface="Arial"/>
            </a:endParaRPr>
          </a:p>
          <a:p>
            <a:pPr marL="171360" indent="-171000" algn="just">
              <a:lnSpc>
                <a:spcPct val="90000"/>
              </a:lnSpc>
              <a:spcBef>
                <a:spcPts val="751"/>
              </a:spcBef>
              <a:tabLst>
                <a:tab algn="l" pos="0"/>
              </a:tabLst>
            </a:pPr>
            <a:endParaRPr b="0" lang="en-IN" sz="1600" spc="-1" strike="noStrike">
              <a:solidFill>
                <a:srgbClr val="000000"/>
              </a:solidFill>
              <a:latin typeface="Arial"/>
            </a:endParaRPr>
          </a:p>
          <a:p>
            <a:pPr marL="171360" indent="-171000">
              <a:lnSpc>
                <a:spcPct val="90000"/>
              </a:lnSpc>
              <a:spcBef>
                <a:spcPts val="751"/>
              </a:spcBef>
              <a:tabLst>
                <a:tab algn="l" pos="0"/>
              </a:tabLst>
            </a:pPr>
            <a:endParaRPr b="0" lang="en-IN" sz="1600" spc="-1" strike="noStrike">
              <a:solidFill>
                <a:srgbClr val="000000"/>
              </a:solidFill>
              <a:latin typeface="Arial"/>
            </a:endParaRPr>
          </a:p>
        </p:txBody>
      </p:sp>
      <p:sp>
        <p:nvSpPr>
          <p:cNvPr id="287" name="Google Shape;390;p26"/>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288" name="Google Shape;392;p26"/>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DE0B2EAD-301B-4F17-B670-EAA8F4C6EA45}"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Google Shape;109;p3"/>
          <p:cNvSpPr txBox="1"/>
          <p:nvPr/>
        </p:nvSpPr>
        <p:spPr>
          <a:xfrm>
            <a:off x="457200" y="152280"/>
            <a:ext cx="8229240" cy="63936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OBJECTIVES</a:t>
            </a:r>
            <a:endParaRPr b="0" lang="en-IN" sz="3200" spc="-1" strike="noStrike">
              <a:solidFill>
                <a:srgbClr val="000000"/>
              </a:solidFill>
              <a:latin typeface="Arial"/>
            </a:endParaRPr>
          </a:p>
        </p:txBody>
      </p:sp>
      <p:sp>
        <p:nvSpPr>
          <p:cNvPr id="135" name="Google Shape;110;p3"/>
          <p:cNvSpPr txBox="1"/>
          <p:nvPr/>
        </p:nvSpPr>
        <p:spPr>
          <a:xfrm>
            <a:off x="457200" y="1143000"/>
            <a:ext cx="8229240" cy="4525560"/>
          </a:xfrm>
          <a:prstGeom prst="rect">
            <a:avLst/>
          </a:prstGeom>
          <a:noFill/>
          <a:ln w="0">
            <a:noFill/>
          </a:ln>
        </p:spPr>
        <p:txBody>
          <a:bodyPr>
            <a:noAutofit/>
          </a:bodyPr>
          <a:p>
            <a:pPr>
              <a:lnSpc>
                <a:spcPct val="90000"/>
              </a:lnSpc>
              <a:tabLst>
                <a:tab algn="l" pos="0"/>
              </a:tabLst>
            </a:pPr>
            <a:endParaRPr b="0" lang="en-IN" sz="1400" spc="-1" strike="noStrike">
              <a:solidFill>
                <a:srgbClr val="000000"/>
              </a:solidFill>
              <a:latin typeface="Arial"/>
            </a:endParaRPr>
          </a:p>
          <a:p>
            <a:pPr marL="171360" indent="-177480" algn="just">
              <a:lnSpc>
                <a:spcPct val="90000"/>
              </a:lnSpc>
              <a:spcBef>
                <a:spcPts val="751"/>
              </a:spcBef>
              <a:buClr>
                <a:srgbClr val="000000"/>
              </a:buClr>
              <a:buFont typeface="Arial"/>
              <a:buChar char="•"/>
              <a:tabLst>
                <a:tab algn="l" pos="0"/>
              </a:tabLst>
            </a:pPr>
            <a:r>
              <a:rPr b="0" lang="en-US" sz="2800" spc="-1" strike="noStrike">
                <a:solidFill>
                  <a:srgbClr val="000000"/>
                </a:solidFill>
                <a:latin typeface="Times New Roman"/>
                <a:ea typeface="Times New Roman"/>
              </a:rPr>
              <a:t>To design an automatic robot that can move around in the field.</a:t>
            </a:r>
            <a:endParaRPr b="0" lang="en-IN" sz="2800" spc="-1" strike="noStrike">
              <a:solidFill>
                <a:srgbClr val="000000"/>
              </a:solidFill>
              <a:latin typeface="Arial"/>
            </a:endParaRPr>
          </a:p>
          <a:p>
            <a:pPr marL="171360" indent="-177480" algn="just">
              <a:lnSpc>
                <a:spcPct val="90000"/>
              </a:lnSpc>
              <a:spcBef>
                <a:spcPts val="751"/>
              </a:spcBef>
              <a:buClr>
                <a:srgbClr val="000000"/>
              </a:buClr>
              <a:buFont typeface="Arial"/>
              <a:buChar char="•"/>
              <a:tabLst>
                <a:tab algn="l" pos="0"/>
              </a:tabLst>
            </a:pPr>
            <a:r>
              <a:rPr b="0" lang="en-US" sz="2800" spc="-1" strike="noStrike">
                <a:solidFill>
                  <a:srgbClr val="000000"/>
                </a:solidFill>
                <a:latin typeface="Times New Roman"/>
                <a:ea typeface="Times New Roman"/>
              </a:rPr>
              <a:t>To identify the defective and non-defective leaves of the plants in the field.</a:t>
            </a:r>
            <a:endParaRPr b="0" lang="en-IN" sz="2800" spc="-1" strike="noStrike">
              <a:solidFill>
                <a:srgbClr val="000000"/>
              </a:solidFill>
              <a:latin typeface="Arial"/>
            </a:endParaRPr>
          </a:p>
          <a:p>
            <a:pPr marL="171360" indent="-177480" algn="just">
              <a:lnSpc>
                <a:spcPct val="90000"/>
              </a:lnSpc>
              <a:spcBef>
                <a:spcPts val="751"/>
              </a:spcBef>
              <a:buClr>
                <a:srgbClr val="000000"/>
              </a:buClr>
              <a:buFont typeface="Arial"/>
              <a:buChar char="•"/>
              <a:tabLst>
                <a:tab algn="l" pos="0"/>
              </a:tabLst>
            </a:pPr>
            <a:r>
              <a:rPr b="0" lang="en-US" sz="2800" spc="-1" strike="noStrike">
                <a:solidFill>
                  <a:srgbClr val="000000"/>
                </a:solidFill>
                <a:latin typeface="Times New Roman"/>
                <a:ea typeface="Times New Roman"/>
              </a:rPr>
              <a:t>To classify the type of disease occurred on the plant leaves.</a:t>
            </a:r>
            <a:endParaRPr b="0" lang="en-IN" sz="2800" spc="-1" strike="noStrike">
              <a:solidFill>
                <a:srgbClr val="000000"/>
              </a:solidFill>
              <a:latin typeface="Arial"/>
            </a:endParaRPr>
          </a:p>
          <a:p>
            <a:pPr marL="171360" indent="-177480" algn="just">
              <a:lnSpc>
                <a:spcPct val="90000"/>
              </a:lnSpc>
              <a:spcBef>
                <a:spcPts val="751"/>
              </a:spcBef>
              <a:buClr>
                <a:srgbClr val="000000"/>
              </a:buClr>
              <a:buFont typeface="Arial"/>
              <a:buChar char="•"/>
              <a:tabLst>
                <a:tab algn="l" pos="0"/>
              </a:tabLst>
            </a:pPr>
            <a:r>
              <a:rPr b="0" lang="en-US" sz="2800" spc="-1" strike="noStrike">
                <a:solidFill>
                  <a:srgbClr val="000000"/>
                </a:solidFill>
                <a:latin typeface="Times New Roman"/>
                <a:ea typeface="Times New Roman"/>
              </a:rPr>
              <a:t>To spray relevant pesticides of the disease on the crops using the robot.</a:t>
            </a:r>
            <a:endParaRPr b="0" lang="en-IN" sz="2800" spc="-1" strike="noStrike">
              <a:solidFill>
                <a:srgbClr val="000000"/>
              </a:solidFill>
              <a:latin typeface="Arial"/>
            </a:endParaRPr>
          </a:p>
          <a:p>
            <a:pPr marL="171360" algn="just">
              <a:lnSpc>
                <a:spcPct val="90000"/>
              </a:lnSpc>
              <a:spcBef>
                <a:spcPts val="751"/>
              </a:spcBef>
              <a:tabLst>
                <a:tab algn="l" pos="0"/>
              </a:tabLst>
            </a:pPr>
            <a:endParaRPr b="0" lang="en-IN" sz="2800" spc="-1" strike="noStrike">
              <a:solidFill>
                <a:srgbClr val="000000"/>
              </a:solidFill>
              <a:latin typeface="Arial"/>
            </a:endParaRPr>
          </a:p>
          <a:p>
            <a:pPr algn="just">
              <a:lnSpc>
                <a:spcPct val="90000"/>
              </a:lnSpc>
              <a:spcBef>
                <a:spcPts val="751"/>
              </a:spcBef>
              <a:tabLst>
                <a:tab algn="l" pos="0"/>
              </a:tabLst>
            </a:pPr>
            <a:endParaRPr b="0" lang="en-IN" sz="2800" spc="-1" strike="noStrike">
              <a:solidFill>
                <a:srgbClr val="000000"/>
              </a:solidFill>
              <a:latin typeface="Arial"/>
            </a:endParaRPr>
          </a:p>
          <a:p>
            <a:pPr>
              <a:lnSpc>
                <a:spcPct val="90000"/>
              </a:lnSpc>
              <a:spcBef>
                <a:spcPts val="751"/>
              </a:spcBef>
              <a:tabLst>
                <a:tab algn="l" pos="0"/>
              </a:tabLst>
            </a:pPr>
            <a:endParaRPr b="0" lang="en-IN" sz="2800" spc="-1" strike="noStrike">
              <a:solidFill>
                <a:srgbClr val="000000"/>
              </a:solidFill>
              <a:latin typeface="Arial"/>
            </a:endParaRPr>
          </a:p>
        </p:txBody>
      </p:sp>
      <p:sp>
        <p:nvSpPr>
          <p:cNvPr id="136" name="Google Shape;111;p3"/>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37" name="Google Shape;113;p3"/>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01A610CD-0068-4DE1-B491-4ABBBEF858EF}"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Google Shape;397;p27"/>
          <p:cNvSpPr txBox="1"/>
          <p:nvPr/>
        </p:nvSpPr>
        <p:spPr>
          <a:xfrm>
            <a:off x="457200" y="274680"/>
            <a:ext cx="8229240" cy="487080"/>
          </a:xfrm>
          <a:prstGeom prst="rect">
            <a:avLst/>
          </a:prstGeom>
          <a:noFill/>
          <a:ln w="0">
            <a:noFill/>
          </a:ln>
        </p:spPr>
        <p:txBody>
          <a:bodyPr anchor="ctr">
            <a:noAutofit/>
          </a:bodyPr>
          <a:p>
            <a:pPr algn="ctr">
              <a:lnSpc>
                <a:spcPct val="90000"/>
              </a:lnSpc>
              <a:tabLst>
                <a:tab algn="l" pos="0"/>
              </a:tabLst>
            </a:pPr>
            <a:r>
              <a:rPr b="1" lang="en-US" sz="2880" spc="-1" strike="noStrike">
                <a:solidFill>
                  <a:srgbClr val="c00000"/>
                </a:solidFill>
                <a:latin typeface="Times New Roman"/>
                <a:ea typeface="Times New Roman"/>
              </a:rPr>
              <a:t>REFERENCES</a:t>
            </a:r>
            <a:endParaRPr b="0" lang="en-IN" sz="2880" spc="-1" strike="noStrike">
              <a:solidFill>
                <a:srgbClr val="000000"/>
              </a:solidFill>
              <a:latin typeface="Arial"/>
            </a:endParaRPr>
          </a:p>
        </p:txBody>
      </p:sp>
      <p:sp>
        <p:nvSpPr>
          <p:cNvPr id="290" name="Google Shape;398;p27"/>
          <p:cNvSpPr txBox="1"/>
          <p:nvPr/>
        </p:nvSpPr>
        <p:spPr>
          <a:xfrm>
            <a:off x="457200" y="903600"/>
            <a:ext cx="8229240" cy="4624560"/>
          </a:xfrm>
          <a:prstGeom prst="rect">
            <a:avLst/>
          </a:prstGeom>
          <a:noFill/>
          <a:ln w="0">
            <a:noFill/>
          </a:ln>
        </p:spPr>
        <p:txBody>
          <a:bodyPr>
            <a:noAutofit/>
          </a:bodyPr>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[8] S. K. Tichkule and D. H. Gawali, "Plant diseases detection using image processing techniques," 2016 Online International Conference on Green Engineering and Technologies (IC-GET), 2016, pp. 1-6, doi: 10.1109/GET.2016.7916653.</a:t>
            </a:r>
            <a:endParaRPr b="0" lang="en-IN" sz="1600" spc="-1" strike="noStrike">
              <a:solidFill>
                <a:srgbClr val="000000"/>
              </a:solidFill>
              <a:latin typeface="Arial"/>
            </a:endParaRPr>
          </a:p>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[9] S. Lagad and S. Karmore, "Design and development of agrobot for pesticide spraying using grading system," 2017 International conference of Electronics, Communication and Aerospace Technology (ICECA), 2017, pp. 279-283, doi: 10.1109/ICECA.2017.8212817.</a:t>
            </a:r>
            <a:endParaRPr b="0" lang="en-IN" sz="1600" spc="-1" strike="noStrike">
              <a:solidFill>
                <a:srgbClr val="000000"/>
              </a:solidFill>
              <a:latin typeface="Arial"/>
            </a:endParaRPr>
          </a:p>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[10] K. MURUGAN, B. J. SHANKAR, A. SUMANTH, C. V. SUDHARSHAN and G. V. REDDY, "Smart Automated Pesticide Spraying Bot," 2020 3rd International Conference on Intelligent Sustainable Systems (ICISS), 2020, pp. 864-868, doi: 10.1109/ICISS49785.2020.9316063.</a:t>
            </a:r>
            <a:endParaRPr b="0" lang="en-IN" sz="1600" spc="-1" strike="noStrike">
              <a:solidFill>
                <a:srgbClr val="000000"/>
              </a:solidFill>
              <a:latin typeface="Arial"/>
            </a:endParaRPr>
          </a:p>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[11] K. H.S. et al., "AgRobots (A Combination of Image Processing and Data Analytics for Precision Pesticide Use)," 2018 International Conference on Design Innovations for 3Cs Compute Communicate Control (ICDI3C), 2018, pp. 56-58, doi: 10.1109/ICDI3C.2018.00020.</a:t>
            </a:r>
            <a:endParaRPr b="0" lang="en-IN" sz="1600" spc="-1" strike="noStrike">
              <a:solidFill>
                <a:srgbClr val="000000"/>
              </a:solidFill>
              <a:latin typeface="Arial"/>
            </a:endParaRPr>
          </a:p>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[12] S. K. Pilli, B. Nallathambi, S. J. George and V. Diwanji, "eAGROBOT — A robot for early crop disease detection using image processing," 2015 2nd International Conference on Electronics and Communication Systems (ICECS), 2015, pp. 1684-1689, doi: 10.1109/ECS.2015.7124873.</a:t>
            </a:r>
            <a:endParaRPr b="0" lang="en-IN" sz="1600" spc="-1" strike="noStrike">
              <a:solidFill>
                <a:srgbClr val="000000"/>
              </a:solidFill>
              <a:latin typeface="Arial"/>
            </a:endParaRPr>
          </a:p>
          <a:p>
            <a:pPr marL="171360" indent="-171000" algn="just">
              <a:lnSpc>
                <a:spcPct val="90000"/>
              </a:lnSpc>
              <a:spcBef>
                <a:spcPts val="751"/>
              </a:spcBef>
              <a:tabLst>
                <a:tab algn="l" pos="0"/>
              </a:tabLst>
            </a:pPr>
            <a:r>
              <a:rPr b="0" lang="en-US" sz="1600" spc="-1" strike="noStrike">
                <a:solidFill>
                  <a:srgbClr val="000000"/>
                </a:solidFill>
                <a:latin typeface="Times New Roman"/>
                <a:ea typeface="Times New Roman"/>
              </a:rPr>
              <a:t>[13] S. D. Khirade and A. B. Patil, "Plant Disease Detection Using Image Processing," 2015 International Conference on Computing Communication Control and Automation, 2015, pp. 768-771, doi: 10.1109/ICCUBEA.2015.153</a:t>
            </a:r>
            <a:r>
              <a:rPr b="0" lang="en-US" sz="1700" spc="-1" strike="noStrike">
                <a:solidFill>
                  <a:srgbClr val="000000"/>
                </a:solidFill>
                <a:latin typeface="Times New Roman"/>
                <a:ea typeface="Times New Roman"/>
              </a:rPr>
              <a:t>.</a:t>
            </a:r>
            <a:endParaRPr b="0" lang="en-IN" sz="1700" spc="-1" strike="noStrike">
              <a:solidFill>
                <a:srgbClr val="000000"/>
              </a:solidFill>
              <a:latin typeface="Arial"/>
            </a:endParaRPr>
          </a:p>
          <a:p>
            <a:pPr marL="171360" indent="-171000">
              <a:lnSpc>
                <a:spcPct val="90000"/>
              </a:lnSpc>
              <a:spcBef>
                <a:spcPts val="751"/>
              </a:spcBef>
              <a:tabLst>
                <a:tab algn="l" pos="0"/>
              </a:tabLst>
            </a:pPr>
            <a:endParaRPr b="0" lang="en-IN" sz="1700" spc="-1" strike="noStrike">
              <a:solidFill>
                <a:srgbClr val="000000"/>
              </a:solidFill>
              <a:latin typeface="Arial"/>
            </a:endParaRPr>
          </a:p>
          <a:p>
            <a:pPr marL="171360" indent="-171000">
              <a:lnSpc>
                <a:spcPct val="90000"/>
              </a:lnSpc>
              <a:spcBef>
                <a:spcPts val="751"/>
              </a:spcBef>
              <a:tabLst>
                <a:tab algn="l" pos="0"/>
              </a:tabLst>
            </a:pPr>
            <a:endParaRPr b="0" lang="en-IN" sz="1700" spc="-1" strike="noStrike">
              <a:solidFill>
                <a:srgbClr val="000000"/>
              </a:solidFill>
              <a:latin typeface="Arial"/>
            </a:endParaRPr>
          </a:p>
        </p:txBody>
      </p:sp>
      <p:sp>
        <p:nvSpPr>
          <p:cNvPr id="291" name="Google Shape;399;p27"/>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292" name="Google Shape;401;p27"/>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8EB919EF-165E-4924-B627-F41AD63E4203}"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Google Shape;415;p29"/>
          <p:cNvSpPr txBox="1"/>
          <p:nvPr/>
        </p:nvSpPr>
        <p:spPr>
          <a:xfrm>
            <a:off x="457200" y="2362320"/>
            <a:ext cx="8229240" cy="1371240"/>
          </a:xfrm>
          <a:prstGeom prst="rect">
            <a:avLst/>
          </a:prstGeom>
          <a:noFill/>
          <a:ln w="0">
            <a:noFill/>
          </a:ln>
        </p:spPr>
        <p:txBody>
          <a:bodyPr anchor="ctr">
            <a:noAutofit/>
          </a:bodyPr>
          <a:p>
            <a:pPr algn="ctr">
              <a:lnSpc>
                <a:spcPct val="90000"/>
              </a:lnSpc>
              <a:tabLst>
                <a:tab algn="l" pos="0"/>
              </a:tabLst>
            </a:pPr>
            <a:r>
              <a:rPr b="1" lang="en-US" sz="3300" spc="-1" strike="noStrike">
                <a:solidFill>
                  <a:srgbClr val="c00000"/>
                </a:solidFill>
                <a:latin typeface="Times New Roman"/>
                <a:ea typeface="Times New Roman"/>
              </a:rPr>
              <a:t>THANK  YOU.</a:t>
            </a:r>
            <a:endParaRPr b="0" lang="en-IN" sz="3300" spc="-1" strike="noStrike">
              <a:solidFill>
                <a:srgbClr val="000000"/>
              </a:solidFill>
              <a:latin typeface="Arial"/>
            </a:endParaRPr>
          </a:p>
        </p:txBody>
      </p:sp>
      <p:sp>
        <p:nvSpPr>
          <p:cNvPr id="294" name="Google Shape;416;p29"/>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295" name="Google Shape;418;p29"/>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5B66DB6D-A308-4CDD-9594-F113421BC9B6}"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Google Shape;118;p4"/>
          <p:cNvSpPr txBox="1"/>
          <p:nvPr/>
        </p:nvSpPr>
        <p:spPr>
          <a:xfrm>
            <a:off x="457200" y="274680"/>
            <a:ext cx="8229240" cy="56304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CONTENTS</a:t>
            </a:r>
            <a:endParaRPr b="0" lang="en-IN" sz="3200" spc="-1" strike="noStrike">
              <a:solidFill>
                <a:srgbClr val="000000"/>
              </a:solidFill>
              <a:latin typeface="Arial"/>
            </a:endParaRPr>
          </a:p>
        </p:txBody>
      </p:sp>
      <p:sp>
        <p:nvSpPr>
          <p:cNvPr id="139" name="Google Shape;119;p4"/>
          <p:cNvSpPr txBox="1"/>
          <p:nvPr/>
        </p:nvSpPr>
        <p:spPr>
          <a:xfrm>
            <a:off x="457200" y="896760"/>
            <a:ext cx="8229240" cy="5289120"/>
          </a:xfrm>
          <a:prstGeom prst="rect">
            <a:avLst/>
          </a:prstGeom>
          <a:noFill/>
          <a:ln w="0">
            <a:noFill/>
          </a:ln>
        </p:spPr>
        <p:txBody>
          <a:bodyPr>
            <a:noAutofit/>
          </a:bodyPr>
          <a:p>
            <a:pPr marL="514440" indent="-514080">
              <a:lnSpc>
                <a:spcPct val="90000"/>
              </a:lnSpc>
              <a:buClr>
                <a:srgbClr val="000000"/>
              </a:buClr>
              <a:buFont typeface="Times New Roman"/>
              <a:buAutoNum type="arabicPeriod"/>
            </a:pPr>
            <a:r>
              <a:rPr b="0" lang="en-US" sz="2800" spc="-1" strike="noStrike">
                <a:solidFill>
                  <a:srgbClr val="000000"/>
                </a:solidFill>
                <a:latin typeface="Times New Roman"/>
                <a:ea typeface="Times New Roman"/>
              </a:rPr>
              <a:t>Abstract</a:t>
            </a:r>
            <a:endParaRPr b="0" lang="en-IN" sz="2800" spc="-1" strike="noStrike">
              <a:solidFill>
                <a:srgbClr val="000000"/>
              </a:solidFill>
              <a:latin typeface="Arial"/>
            </a:endParaRPr>
          </a:p>
          <a:p>
            <a:pPr marL="514440" indent="-514080">
              <a:lnSpc>
                <a:spcPct val="90000"/>
              </a:lnSpc>
              <a:spcBef>
                <a:spcPts val="751"/>
              </a:spcBef>
              <a:buClr>
                <a:srgbClr val="000000"/>
              </a:buClr>
              <a:buFont typeface="Times New Roman"/>
              <a:buAutoNum type="arabicPeriod"/>
            </a:pPr>
            <a:r>
              <a:rPr b="0" lang="en-US" sz="2800" spc="-1" strike="noStrike">
                <a:solidFill>
                  <a:srgbClr val="000000"/>
                </a:solidFill>
                <a:latin typeface="Times New Roman"/>
                <a:ea typeface="Times New Roman"/>
              </a:rPr>
              <a:t>Introduction</a:t>
            </a:r>
            <a:endParaRPr b="0" lang="en-IN" sz="2800" spc="-1" strike="noStrike">
              <a:solidFill>
                <a:srgbClr val="000000"/>
              </a:solidFill>
              <a:latin typeface="Arial"/>
            </a:endParaRPr>
          </a:p>
          <a:p>
            <a:pPr marL="514440" indent="-514080">
              <a:lnSpc>
                <a:spcPct val="90000"/>
              </a:lnSpc>
              <a:spcBef>
                <a:spcPts val="751"/>
              </a:spcBef>
              <a:buClr>
                <a:srgbClr val="000000"/>
              </a:buClr>
              <a:buFont typeface="Times New Roman"/>
              <a:buAutoNum type="arabicPeriod"/>
            </a:pPr>
            <a:r>
              <a:rPr b="0" lang="en-US" sz="2800" spc="-1" strike="noStrike">
                <a:solidFill>
                  <a:srgbClr val="000000"/>
                </a:solidFill>
                <a:latin typeface="Times New Roman"/>
                <a:ea typeface="Times New Roman"/>
              </a:rPr>
              <a:t>Literature Survey</a:t>
            </a:r>
            <a:endParaRPr b="0" lang="en-IN" sz="2800" spc="-1" strike="noStrike">
              <a:solidFill>
                <a:srgbClr val="000000"/>
              </a:solidFill>
              <a:latin typeface="Arial"/>
            </a:endParaRPr>
          </a:p>
          <a:p>
            <a:pPr marL="514440" indent="-514080">
              <a:lnSpc>
                <a:spcPct val="90000"/>
              </a:lnSpc>
              <a:spcBef>
                <a:spcPts val="751"/>
              </a:spcBef>
              <a:buClr>
                <a:srgbClr val="000000"/>
              </a:buClr>
              <a:buFont typeface="Times New Roman"/>
              <a:buAutoNum type="arabicPeriod"/>
            </a:pPr>
            <a:r>
              <a:rPr b="0" lang="en-US" sz="2800" spc="-1" strike="noStrike">
                <a:solidFill>
                  <a:srgbClr val="000000"/>
                </a:solidFill>
                <a:latin typeface="Times New Roman"/>
                <a:ea typeface="Times New Roman"/>
              </a:rPr>
              <a:t>Block Diagram and Description</a:t>
            </a:r>
            <a:endParaRPr b="0" lang="en-IN" sz="2800" spc="-1" strike="noStrike">
              <a:solidFill>
                <a:srgbClr val="000000"/>
              </a:solidFill>
              <a:latin typeface="Arial"/>
            </a:endParaRPr>
          </a:p>
          <a:p>
            <a:pPr marL="514440" indent="-514080">
              <a:lnSpc>
                <a:spcPct val="90000"/>
              </a:lnSpc>
              <a:spcBef>
                <a:spcPts val="751"/>
              </a:spcBef>
              <a:buClr>
                <a:srgbClr val="000000"/>
              </a:buClr>
              <a:buFont typeface="Times New Roman"/>
              <a:buAutoNum type="arabicPeriod"/>
            </a:pPr>
            <a:r>
              <a:rPr b="0" lang="en-US" sz="2800" spc="-1" strike="noStrike">
                <a:solidFill>
                  <a:srgbClr val="000000"/>
                </a:solidFill>
                <a:latin typeface="Times New Roman"/>
                <a:ea typeface="Times New Roman"/>
              </a:rPr>
              <a:t>Hardware/ Software Design   </a:t>
            </a:r>
            <a:endParaRPr b="0" lang="en-IN" sz="2800" spc="-1" strike="noStrike">
              <a:solidFill>
                <a:srgbClr val="000000"/>
              </a:solidFill>
              <a:latin typeface="Arial"/>
            </a:endParaRPr>
          </a:p>
          <a:p>
            <a:pPr marL="457200" indent="-406080">
              <a:lnSpc>
                <a:spcPct val="90000"/>
              </a:lnSpc>
              <a:spcBef>
                <a:spcPts val="751"/>
              </a:spcBef>
              <a:buClr>
                <a:srgbClr val="000000"/>
              </a:buClr>
              <a:buFont typeface="Times New Roman"/>
              <a:buAutoNum type="arabicPeriod"/>
            </a:pPr>
            <a:r>
              <a:rPr b="0" lang="en-US" sz="2800" spc="-1" strike="noStrike">
                <a:solidFill>
                  <a:srgbClr val="000000"/>
                </a:solidFill>
                <a:latin typeface="Times New Roman"/>
                <a:ea typeface="Times New Roman"/>
              </a:rPr>
              <a:t>Results</a:t>
            </a:r>
            <a:endParaRPr b="0" lang="en-IN" sz="2800" spc="-1" strike="noStrike">
              <a:solidFill>
                <a:srgbClr val="000000"/>
              </a:solidFill>
              <a:latin typeface="Arial"/>
            </a:endParaRPr>
          </a:p>
          <a:p>
            <a:pPr marL="514440" indent="-514080">
              <a:lnSpc>
                <a:spcPct val="90000"/>
              </a:lnSpc>
              <a:spcBef>
                <a:spcPts val="751"/>
              </a:spcBef>
              <a:buClr>
                <a:srgbClr val="000000"/>
              </a:buClr>
              <a:buFont typeface="Times New Roman"/>
              <a:buAutoNum type="arabicPeriod"/>
            </a:pPr>
            <a:r>
              <a:rPr b="0" lang="en-US" sz="2800" spc="-1" strike="noStrike">
                <a:solidFill>
                  <a:srgbClr val="000000"/>
                </a:solidFill>
                <a:latin typeface="Times New Roman"/>
                <a:ea typeface="Times New Roman"/>
              </a:rPr>
              <a:t>Advantages/Disadvantages/ Applications </a:t>
            </a:r>
            <a:endParaRPr b="0" lang="en-IN" sz="2800" spc="-1" strike="noStrike">
              <a:solidFill>
                <a:srgbClr val="000000"/>
              </a:solidFill>
              <a:latin typeface="Arial"/>
            </a:endParaRPr>
          </a:p>
          <a:p>
            <a:pPr marL="514440" indent="-514080">
              <a:lnSpc>
                <a:spcPct val="90000"/>
              </a:lnSpc>
              <a:spcBef>
                <a:spcPts val="751"/>
              </a:spcBef>
              <a:buClr>
                <a:srgbClr val="000000"/>
              </a:buClr>
              <a:buFont typeface="Times New Roman"/>
              <a:buAutoNum type="arabicPeriod"/>
            </a:pPr>
            <a:r>
              <a:rPr b="0" lang="en-US" sz="2800" spc="-1" strike="noStrike">
                <a:solidFill>
                  <a:srgbClr val="000000"/>
                </a:solidFill>
                <a:latin typeface="Times New Roman"/>
                <a:ea typeface="Times New Roman"/>
              </a:rPr>
              <a:t>Conclusion</a:t>
            </a:r>
            <a:endParaRPr b="0" lang="en-IN" sz="2800" spc="-1" strike="noStrike">
              <a:solidFill>
                <a:srgbClr val="000000"/>
              </a:solidFill>
              <a:latin typeface="Arial"/>
            </a:endParaRPr>
          </a:p>
          <a:p>
            <a:pPr marL="514440" indent="-514080">
              <a:lnSpc>
                <a:spcPct val="90000"/>
              </a:lnSpc>
              <a:spcBef>
                <a:spcPts val="751"/>
              </a:spcBef>
              <a:buClr>
                <a:srgbClr val="000000"/>
              </a:buClr>
              <a:buFont typeface="Times New Roman"/>
              <a:buAutoNum type="arabicPeriod"/>
            </a:pPr>
            <a:r>
              <a:rPr b="0" lang="en-US" sz="2800" spc="-1" strike="noStrike">
                <a:solidFill>
                  <a:srgbClr val="000000"/>
                </a:solidFill>
                <a:latin typeface="Times New Roman"/>
                <a:ea typeface="Times New Roman"/>
              </a:rPr>
              <a:t>References</a:t>
            </a:r>
            <a:endParaRPr b="0" lang="en-IN" sz="2800" spc="-1" strike="noStrike">
              <a:solidFill>
                <a:srgbClr val="000000"/>
              </a:solidFill>
              <a:latin typeface="Arial"/>
            </a:endParaRPr>
          </a:p>
          <a:p>
            <a:pPr marL="514440" indent="-514080">
              <a:lnSpc>
                <a:spcPct val="90000"/>
              </a:lnSpc>
              <a:spcBef>
                <a:spcPts val="751"/>
              </a:spcBef>
              <a:buClr>
                <a:srgbClr val="000000"/>
              </a:buClr>
              <a:buFont typeface="Times New Roman"/>
              <a:buAutoNum type="arabicPeriod"/>
            </a:pPr>
            <a:r>
              <a:rPr b="0" lang="en-US" sz="2800" spc="-1" strike="noStrike">
                <a:solidFill>
                  <a:srgbClr val="000000"/>
                </a:solidFill>
                <a:latin typeface="Times New Roman"/>
                <a:ea typeface="Times New Roman"/>
              </a:rPr>
              <a:t>Phase Wise Plan</a:t>
            </a:r>
            <a:endParaRPr b="0" lang="en-IN" sz="2800" spc="-1" strike="noStrike">
              <a:solidFill>
                <a:srgbClr val="000000"/>
              </a:solidFill>
              <a:latin typeface="Arial"/>
            </a:endParaRPr>
          </a:p>
        </p:txBody>
      </p:sp>
      <p:sp>
        <p:nvSpPr>
          <p:cNvPr id="140" name="Google Shape;120;p4"/>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41" name="Google Shape;122;p4"/>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2F784089-5C64-4978-91C5-73FF7EEAC3A5}"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Google Shape;127;p5"/>
          <p:cNvSpPr txBox="1"/>
          <p:nvPr/>
        </p:nvSpPr>
        <p:spPr>
          <a:xfrm>
            <a:off x="457200" y="260280"/>
            <a:ext cx="8229240" cy="65376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ABSTRACT</a:t>
            </a:r>
            <a:endParaRPr b="0" lang="en-IN" sz="3200" spc="-1" strike="noStrike">
              <a:solidFill>
                <a:srgbClr val="000000"/>
              </a:solidFill>
              <a:latin typeface="Arial"/>
            </a:endParaRPr>
          </a:p>
        </p:txBody>
      </p:sp>
      <p:sp>
        <p:nvSpPr>
          <p:cNvPr id="143" name="Google Shape;128;p5"/>
          <p:cNvSpPr txBox="1"/>
          <p:nvPr/>
        </p:nvSpPr>
        <p:spPr>
          <a:xfrm>
            <a:off x="457200" y="1372320"/>
            <a:ext cx="8229240" cy="4525920"/>
          </a:xfrm>
          <a:prstGeom prst="rect">
            <a:avLst/>
          </a:prstGeom>
          <a:noFill/>
          <a:ln w="0">
            <a:noFill/>
          </a:ln>
        </p:spPr>
        <p:txBody>
          <a:bodyPr>
            <a:noAutofit/>
          </a:bodyPr>
          <a:p>
            <a:pPr algn="just">
              <a:lnSpc>
                <a:spcPct val="100000"/>
              </a:lnSpc>
              <a:tabLst>
                <a:tab algn="l" pos="0"/>
              </a:tabLst>
            </a:pPr>
            <a:r>
              <a:rPr b="0" lang="en-US" sz="1850" spc="-1" strike="noStrike">
                <a:solidFill>
                  <a:srgbClr val="000000"/>
                </a:solidFill>
                <a:latin typeface="Times New Roman"/>
                <a:ea typeface="Times New Roman"/>
              </a:rPr>
              <a:t>The project illustrates the implementation of a complete agricultural robot for farming. This is developed by the integration of an ARM controller, a set of sensors for navigation between rows, DC Gear Motor. The new technologies can serve efficiently for many problems by overcoming the limitations of the previous one. The system incorporates ultrasonic sensors to control the motion of the agricultural robot as well as the operations to perform. Ultrasonic sensor-based row guidance with distance measuring to drive an agricultural robot through the row crops in the field. The new real-time control to avoid collision and advancing towards the target at row end. Nowadays many industries are using robots to help human beings. MATLAB based image processing technique with image enhancement by enhancing the contrast and image segmentation by K means clustering along with the classification of multiple diseases and healthy leaves using Multi Class SVM. Image acquisition using live streaming through ESP32 Camera Module.</a:t>
            </a:r>
            <a:endParaRPr b="0" lang="en-IN" sz="1850" spc="-1" strike="noStrike">
              <a:solidFill>
                <a:srgbClr val="000000"/>
              </a:solidFill>
              <a:latin typeface="Arial"/>
            </a:endParaRPr>
          </a:p>
        </p:txBody>
      </p:sp>
      <p:sp>
        <p:nvSpPr>
          <p:cNvPr id="144" name="Google Shape;129;p5"/>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45" name="Google Shape;131;p5"/>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2D794DEB-6C9C-4521-BF2E-982D9CF683EE}"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Google Shape;136;p6"/>
          <p:cNvSpPr txBox="1"/>
          <p:nvPr/>
        </p:nvSpPr>
        <p:spPr>
          <a:xfrm>
            <a:off x="457200" y="274680"/>
            <a:ext cx="8229240" cy="487080"/>
          </a:xfrm>
          <a:prstGeom prst="rect">
            <a:avLst/>
          </a:prstGeom>
          <a:noFill/>
          <a:ln w="0">
            <a:noFill/>
          </a:ln>
        </p:spPr>
        <p:txBody>
          <a:bodyPr anchor="ctr">
            <a:noAutofit/>
          </a:bodyPr>
          <a:p>
            <a:pPr algn="ctr">
              <a:lnSpc>
                <a:spcPct val="90000"/>
              </a:lnSpc>
              <a:tabLst>
                <a:tab algn="l" pos="0"/>
              </a:tabLst>
            </a:pPr>
            <a:r>
              <a:rPr b="1" lang="en-US" sz="3240" spc="-1" strike="noStrike">
                <a:solidFill>
                  <a:srgbClr val="c00000"/>
                </a:solidFill>
                <a:latin typeface="Times New Roman"/>
                <a:ea typeface="Times New Roman"/>
              </a:rPr>
              <a:t>INTRODUCTION</a:t>
            </a:r>
            <a:endParaRPr b="0" lang="en-IN" sz="3240" spc="-1" strike="noStrike">
              <a:solidFill>
                <a:srgbClr val="000000"/>
              </a:solidFill>
              <a:latin typeface="Arial"/>
            </a:endParaRPr>
          </a:p>
        </p:txBody>
      </p:sp>
      <p:sp>
        <p:nvSpPr>
          <p:cNvPr id="147" name="Google Shape;137;p6"/>
          <p:cNvSpPr txBox="1"/>
          <p:nvPr/>
        </p:nvSpPr>
        <p:spPr>
          <a:xfrm>
            <a:off x="457200" y="1296000"/>
            <a:ext cx="8229240" cy="4525920"/>
          </a:xfrm>
          <a:prstGeom prst="rect">
            <a:avLst/>
          </a:prstGeom>
          <a:noFill/>
          <a:ln w="0">
            <a:noFill/>
          </a:ln>
        </p:spPr>
        <p:txBody>
          <a:bodyPr>
            <a:noAutofit/>
          </a:bodyPr>
          <a:p>
            <a:pPr marL="171360" indent="-177480" algn="just">
              <a:lnSpc>
                <a:spcPct val="90000"/>
              </a:lnSpc>
              <a:buClr>
                <a:srgbClr val="002060"/>
              </a:buClr>
              <a:buFont typeface="Noto Sans Symbols"/>
              <a:buChar char="⮚"/>
            </a:pPr>
            <a:r>
              <a:rPr b="0" lang="en-US" sz="2800" spc="-1" strike="noStrike">
                <a:solidFill>
                  <a:srgbClr val="000000"/>
                </a:solidFill>
                <a:latin typeface="Times New Roman"/>
                <a:ea typeface="Times New Roman"/>
              </a:rPr>
              <a:t>In our nation, approximately 215.6 million acres of soil are irrigated crop region. </a:t>
            </a:r>
            <a:endParaRPr b="0" lang="en-IN" sz="2800" spc="-1" strike="noStrike">
              <a:solidFill>
                <a:srgbClr val="000000"/>
              </a:solidFill>
              <a:latin typeface="Arial"/>
            </a:endParaRPr>
          </a:p>
          <a:p>
            <a:pPr marL="171360" algn="just">
              <a:lnSpc>
                <a:spcPct val="90000"/>
              </a:lnSpc>
              <a:tabLst>
                <a:tab algn="l" pos="0"/>
              </a:tabLst>
            </a:pPr>
            <a:endParaRPr b="0" lang="en-IN" sz="2800" spc="-1" strike="noStrike">
              <a:solidFill>
                <a:srgbClr val="000000"/>
              </a:solidFill>
              <a:latin typeface="Arial"/>
            </a:endParaRPr>
          </a:p>
          <a:p>
            <a:pPr marL="171360" indent="-177480" algn="just">
              <a:lnSpc>
                <a:spcPct val="90000"/>
              </a:lnSpc>
              <a:buClr>
                <a:srgbClr val="002060"/>
              </a:buClr>
              <a:buFont typeface="Noto Sans Symbols"/>
              <a:buChar char="⮚"/>
              <a:tabLst>
                <a:tab algn="l" pos="0"/>
              </a:tabLst>
            </a:pPr>
            <a:r>
              <a:rPr b="0" lang="en-US" sz="2800" spc="-1" strike="noStrike">
                <a:solidFill>
                  <a:srgbClr val="000000"/>
                </a:solidFill>
                <a:latin typeface="Times New Roman"/>
                <a:ea typeface="Times New Roman"/>
              </a:rPr>
              <a:t>The Economic Survey says that there is a need to improve farm mechanization in the nation. </a:t>
            </a:r>
            <a:endParaRPr b="0" lang="en-IN" sz="2800" spc="-1" strike="noStrike">
              <a:solidFill>
                <a:srgbClr val="000000"/>
              </a:solidFill>
              <a:latin typeface="Arial"/>
            </a:endParaRPr>
          </a:p>
          <a:p>
            <a:pPr marL="171360" algn="just">
              <a:lnSpc>
                <a:spcPct val="90000"/>
              </a:lnSpc>
              <a:tabLst>
                <a:tab algn="l" pos="0"/>
              </a:tabLst>
            </a:pPr>
            <a:endParaRPr b="0" lang="en-IN" sz="2800" spc="-1" strike="noStrike">
              <a:solidFill>
                <a:srgbClr val="000000"/>
              </a:solidFill>
              <a:latin typeface="Arial"/>
            </a:endParaRPr>
          </a:p>
          <a:p>
            <a:pPr marL="171360" indent="-177480" algn="just">
              <a:lnSpc>
                <a:spcPct val="90000"/>
              </a:lnSpc>
              <a:buClr>
                <a:srgbClr val="002060"/>
              </a:buClr>
              <a:buFont typeface="Noto Sans Symbols"/>
              <a:buChar char="⮚"/>
              <a:tabLst>
                <a:tab algn="l" pos="0"/>
              </a:tabLst>
            </a:pPr>
            <a:r>
              <a:rPr b="0" lang="en-US" sz="2800" spc="-1" strike="noStrike">
                <a:solidFill>
                  <a:srgbClr val="000000"/>
                </a:solidFill>
                <a:latin typeface="Times New Roman"/>
                <a:ea typeface="Times New Roman"/>
              </a:rPr>
              <a:t>The farmers are facing significant issues in managing pest infestation. Pests are undesirable insects or germs that interfere with human activity and can bite, ruin food plants. Effective control of pests needs some understanding of pests and their habitats. </a:t>
            </a:r>
            <a:endParaRPr b="0" lang="en-IN" sz="2800" spc="-1" strike="noStrike">
              <a:solidFill>
                <a:srgbClr val="000000"/>
              </a:solidFill>
              <a:latin typeface="Arial"/>
            </a:endParaRPr>
          </a:p>
          <a:p>
            <a:pPr marL="171360" algn="just">
              <a:lnSpc>
                <a:spcPct val="90000"/>
              </a:lnSpc>
              <a:tabLst>
                <a:tab algn="l" pos="0"/>
              </a:tabLst>
            </a:pPr>
            <a:endParaRPr b="0" lang="en-IN" sz="2800" spc="-1" strike="noStrike">
              <a:solidFill>
                <a:srgbClr val="000000"/>
              </a:solidFill>
              <a:latin typeface="Arial"/>
            </a:endParaRPr>
          </a:p>
          <a:p>
            <a:pPr marL="171360">
              <a:lnSpc>
                <a:spcPct val="90000"/>
              </a:lnSpc>
              <a:tabLst>
                <a:tab algn="l" pos="0"/>
              </a:tabLst>
            </a:pPr>
            <a:endParaRPr b="0" lang="en-IN" sz="2800" spc="-1" strike="noStrike">
              <a:solidFill>
                <a:srgbClr val="000000"/>
              </a:solidFill>
              <a:latin typeface="Arial"/>
            </a:endParaRPr>
          </a:p>
          <a:p>
            <a:pPr marL="171360">
              <a:lnSpc>
                <a:spcPct val="90000"/>
              </a:lnSpc>
              <a:tabLst>
                <a:tab algn="l" pos="0"/>
              </a:tabLst>
            </a:pPr>
            <a:endParaRPr b="0" lang="en-IN" sz="2800" spc="-1" strike="noStrike">
              <a:solidFill>
                <a:srgbClr val="000000"/>
              </a:solidFill>
              <a:latin typeface="Arial"/>
            </a:endParaRPr>
          </a:p>
          <a:p>
            <a:pPr marL="171360">
              <a:lnSpc>
                <a:spcPct val="90000"/>
              </a:lnSpc>
              <a:spcBef>
                <a:spcPts val="751"/>
              </a:spcBef>
              <a:tabLst>
                <a:tab algn="l" pos="0"/>
              </a:tabLst>
            </a:pPr>
            <a:endParaRPr b="0" lang="en-IN" sz="2800" spc="-1" strike="noStrike">
              <a:solidFill>
                <a:srgbClr val="000000"/>
              </a:solidFill>
              <a:latin typeface="Arial"/>
            </a:endParaRPr>
          </a:p>
        </p:txBody>
      </p:sp>
      <p:sp>
        <p:nvSpPr>
          <p:cNvPr id="148" name="Google Shape;138;p6"/>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49" name="Google Shape;140;p6"/>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6E1973C6-D5FA-4774-AEFA-3A31EAB8F938}"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Google Shape;146;p7"/>
          <p:cNvSpPr txBox="1"/>
          <p:nvPr/>
        </p:nvSpPr>
        <p:spPr>
          <a:xfrm>
            <a:off x="628560" y="1589400"/>
            <a:ext cx="7886520" cy="4350960"/>
          </a:xfrm>
          <a:prstGeom prst="rect">
            <a:avLst/>
          </a:prstGeom>
          <a:noFill/>
          <a:ln w="0">
            <a:noFill/>
          </a:ln>
        </p:spPr>
        <p:txBody>
          <a:bodyPr>
            <a:noAutofit/>
          </a:bodyPr>
          <a:p>
            <a:pPr marL="171360" indent="-177480" algn="just">
              <a:lnSpc>
                <a:spcPct val="90000"/>
              </a:lnSpc>
              <a:buClr>
                <a:srgbClr val="002060"/>
              </a:buClr>
              <a:buFont typeface="Noto Sans Symbols"/>
              <a:buChar char="⮚"/>
            </a:pPr>
            <a:r>
              <a:rPr b="0" lang="en-US" sz="2800" spc="-1" strike="noStrike">
                <a:solidFill>
                  <a:srgbClr val="000000"/>
                </a:solidFill>
                <a:latin typeface="Times New Roman"/>
                <a:ea typeface="Times New Roman"/>
              </a:rPr>
              <a:t>While spraying pesticides around fields, the main disadvantages with regard to this method are: the pesticide may come into contact with the farmer, which may trigger skin cancer and asthma illnesses.</a:t>
            </a:r>
            <a:endParaRPr b="0" lang="en-IN" sz="2800" spc="-1" strike="noStrike">
              <a:solidFill>
                <a:srgbClr val="000000"/>
              </a:solidFill>
              <a:latin typeface="Arial"/>
            </a:endParaRPr>
          </a:p>
          <a:p>
            <a:pPr algn="just">
              <a:lnSpc>
                <a:spcPct val="90000"/>
              </a:lnSpc>
              <a:tabLst>
                <a:tab algn="l" pos="0"/>
              </a:tabLst>
            </a:pPr>
            <a:endParaRPr b="0" lang="en-IN" sz="2800" spc="-1" strike="noStrike">
              <a:solidFill>
                <a:srgbClr val="000000"/>
              </a:solidFill>
              <a:latin typeface="Arial"/>
            </a:endParaRPr>
          </a:p>
          <a:p>
            <a:pPr marL="171360" indent="-177480" algn="just">
              <a:lnSpc>
                <a:spcPct val="90000"/>
              </a:lnSpc>
              <a:buClr>
                <a:srgbClr val="002060"/>
              </a:buClr>
              <a:buFont typeface="Noto Sans Symbols"/>
              <a:buChar char="⮚"/>
              <a:tabLst>
                <a:tab algn="l" pos="0"/>
              </a:tabLst>
            </a:pPr>
            <a:r>
              <a:rPr b="0" lang="en-US" sz="2800" spc="-1" strike="noStrike">
                <a:solidFill>
                  <a:srgbClr val="000000"/>
                </a:solidFill>
                <a:latin typeface="Times New Roman"/>
                <a:ea typeface="Times New Roman"/>
              </a:rPr>
              <a:t>In this project, an automated robotic system is designed that can spray pesticides in restricted quantities after the pests are discovered to solve the above-mentioned problems.</a:t>
            </a:r>
            <a:endParaRPr b="0" lang="en-IN" sz="2800" spc="-1" strike="noStrike">
              <a:solidFill>
                <a:srgbClr val="000000"/>
              </a:solidFill>
              <a:latin typeface="Arial"/>
            </a:endParaRPr>
          </a:p>
          <a:p>
            <a:pPr>
              <a:lnSpc>
                <a:spcPct val="90000"/>
              </a:lnSpc>
              <a:spcBef>
                <a:spcPts val="751"/>
              </a:spcBef>
              <a:tabLst>
                <a:tab algn="l" pos="0"/>
              </a:tabLst>
            </a:pPr>
            <a:endParaRPr b="0" lang="en-IN" sz="2800" spc="-1" strike="noStrike">
              <a:solidFill>
                <a:srgbClr val="000000"/>
              </a:solidFill>
              <a:latin typeface="Arial"/>
            </a:endParaRPr>
          </a:p>
        </p:txBody>
      </p:sp>
      <p:sp>
        <p:nvSpPr>
          <p:cNvPr id="151" name="Google Shape;147;p7"/>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D6AF0727-D3EB-4480-887B-ED680A94EF5B}" type="slidenum">
              <a:rPr b="0" lang="en-US" sz="900" spc="-1" strike="noStrike">
                <a:solidFill>
                  <a:srgbClr val="888888"/>
                </a:solidFill>
                <a:latin typeface="Calibri"/>
                <a:ea typeface="Calibri"/>
              </a:rPr>
              <a:t>&lt;number&gt;</a:t>
            </a:fld>
            <a:endParaRPr b="0" lang="en-IN" sz="900" spc="-1" strike="noStrike">
              <a:latin typeface="Times New Roman"/>
            </a:endParaRPr>
          </a:p>
        </p:txBody>
      </p:sp>
      <p:sp>
        <p:nvSpPr>
          <p:cNvPr id="152" name="Google Shape;148;p7"/>
          <p:cNvSpPr txBox="1"/>
          <p:nvPr/>
        </p:nvSpPr>
        <p:spPr>
          <a:xfrm>
            <a:off x="457200" y="380880"/>
            <a:ext cx="8229240" cy="487080"/>
          </a:xfrm>
          <a:prstGeom prst="rect">
            <a:avLst/>
          </a:prstGeom>
          <a:noFill/>
          <a:ln w="0">
            <a:noFill/>
          </a:ln>
        </p:spPr>
        <p:txBody>
          <a:bodyPr anchor="ctr">
            <a:noAutofit/>
          </a:bodyPr>
          <a:p>
            <a:pPr algn="ctr">
              <a:lnSpc>
                <a:spcPct val="90000"/>
              </a:lnSpc>
              <a:tabLst>
                <a:tab algn="l" pos="0"/>
              </a:tabLst>
            </a:pPr>
            <a:r>
              <a:rPr b="1" lang="en-US" sz="3240" spc="-1" strike="noStrike">
                <a:solidFill>
                  <a:srgbClr val="c00000"/>
                </a:solidFill>
                <a:latin typeface="Times New Roman"/>
                <a:ea typeface="Times New Roman"/>
              </a:rPr>
              <a:t>CONTINUED</a:t>
            </a:r>
            <a:endParaRPr b="0" lang="en-IN" sz="324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Google Shape;154;p8"/>
          <p:cNvSpPr txBox="1"/>
          <p:nvPr/>
        </p:nvSpPr>
        <p:spPr>
          <a:xfrm>
            <a:off x="628560" y="1825560"/>
            <a:ext cx="7886520" cy="4350960"/>
          </a:xfrm>
          <a:prstGeom prst="rect">
            <a:avLst/>
          </a:prstGeom>
          <a:noFill/>
          <a:ln w="0">
            <a:noFill/>
          </a:ln>
        </p:spPr>
        <p:txBody>
          <a:bodyPr>
            <a:noAutofit/>
          </a:bodyPr>
          <a:p>
            <a:pPr marL="171360" indent="-177480" algn="just">
              <a:lnSpc>
                <a:spcPct val="90000"/>
              </a:lnSpc>
              <a:buClr>
                <a:srgbClr val="002060"/>
              </a:buClr>
              <a:buFont typeface="Noto Sans Symbols"/>
              <a:buChar char="⮚"/>
            </a:pPr>
            <a:r>
              <a:rPr b="0" lang="en-US" sz="2800" spc="-1" strike="noStrike">
                <a:solidFill>
                  <a:srgbClr val="000000"/>
                </a:solidFill>
                <a:latin typeface="Times New Roman"/>
                <a:ea typeface="Times New Roman"/>
              </a:rPr>
              <a:t>Using this form of robots Time consumption is decreased in spraying the pesticide liquid and it will also assist farmers to decrease the workload and in any season and conditions to do job.</a:t>
            </a:r>
            <a:endParaRPr b="0" lang="en-IN" sz="2800" spc="-1" strike="noStrike">
              <a:solidFill>
                <a:srgbClr val="000000"/>
              </a:solidFill>
              <a:latin typeface="Arial"/>
            </a:endParaRPr>
          </a:p>
        </p:txBody>
      </p:sp>
      <p:sp>
        <p:nvSpPr>
          <p:cNvPr id="154" name="Google Shape;155;p8"/>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271EFF92-9920-432A-8D5D-B26E87993213}" type="slidenum">
              <a:rPr b="0" lang="en-US" sz="900" spc="-1" strike="noStrike">
                <a:solidFill>
                  <a:srgbClr val="888888"/>
                </a:solidFill>
                <a:latin typeface="Calibri"/>
                <a:ea typeface="Calibri"/>
              </a:rPr>
              <a:t>&lt;number&gt;</a:t>
            </a:fld>
            <a:endParaRPr b="0" lang="en-IN" sz="900" spc="-1" strike="noStrike">
              <a:latin typeface="Times New Roman"/>
            </a:endParaRPr>
          </a:p>
        </p:txBody>
      </p:sp>
      <p:sp>
        <p:nvSpPr>
          <p:cNvPr id="155" name="Google Shape;156;p8"/>
          <p:cNvSpPr txBox="1"/>
          <p:nvPr/>
        </p:nvSpPr>
        <p:spPr>
          <a:xfrm>
            <a:off x="457200" y="392760"/>
            <a:ext cx="8229240" cy="487080"/>
          </a:xfrm>
          <a:prstGeom prst="rect">
            <a:avLst/>
          </a:prstGeom>
          <a:noFill/>
          <a:ln w="0">
            <a:noFill/>
          </a:ln>
        </p:spPr>
        <p:txBody>
          <a:bodyPr anchor="ctr">
            <a:noAutofit/>
          </a:bodyPr>
          <a:p>
            <a:pPr algn="ctr">
              <a:lnSpc>
                <a:spcPct val="90000"/>
              </a:lnSpc>
              <a:tabLst>
                <a:tab algn="l" pos="0"/>
              </a:tabLst>
            </a:pPr>
            <a:r>
              <a:rPr b="1" lang="en-US" sz="3240" spc="-1" strike="noStrike">
                <a:solidFill>
                  <a:srgbClr val="c00000"/>
                </a:solidFill>
                <a:latin typeface="Times New Roman"/>
                <a:ea typeface="Times New Roman"/>
              </a:rPr>
              <a:t>CONTINUED</a:t>
            </a:r>
            <a:endParaRPr b="0" lang="en-IN" sz="324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Google Shape;161;p9"/>
          <p:cNvSpPr txBox="1"/>
          <p:nvPr/>
        </p:nvSpPr>
        <p:spPr>
          <a:xfrm>
            <a:off x="457200" y="274680"/>
            <a:ext cx="8229240" cy="563040"/>
          </a:xfrm>
          <a:prstGeom prst="rect">
            <a:avLst/>
          </a:prstGeom>
          <a:noFill/>
          <a:ln w="0">
            <a:noFill/>
          </a:ln>
        </p:spPr>
        <p:txBody>
          <a:bodyPr anchor="ctr">
            <a:noAutofit/>
          </a:bodyPr>
          <a:p>
            <a:pPr algn="ctr">
              <a:lnSpc>
                <a:spcPct val="90000"/>
              </a:lnSpc>
              <a:tabLst>
                <a:tab algn="l" pos="0"/>
              </a:tabLst>
            </a:pPr>
            <a:r>
              <a:rPr b="1" lang="en-US" sz="3200" spc="-1" strike="noStrike">
                <a:solidFill>
                  <a:srgbClr val="c00000"/>
                </a:solidFill>
                <a:latin typeface="Times New Roman"/>
                <a:ea typeface="Times New Roman"/>
              </a:rPr>
              <a:t>LITERATURE SURVEY</a:t>
            </a:r>
            <a:endParaRPr b="0" lang="en-IN" sz="3200" spc="-1" strike="noStrike">
              <a:solidFill>
                <a:srgbClr val="000000"/>
              </a:solidFill>
              <a:latin typeface="Arial"/>
            </a:endParaRPr>
          </a:p>
        </p:txBody>
      </p:sp>
      <p:sp>
        <p:nvSpPr>
          <p:cNvPr id="157" name="Google Shape;162;p9"/>
          <p:cNvSpPr txBox="1"/>
          <p:nvPr/>
        </p:nvSpPr>
        <p:spPr>
          <a:xfrm>
            <a:off x="457200" y="1066680"/>
            <a:ext cx="8381520" cy="4952520"/>
          </a:xfrm>
          <a:prstGeom prst="rect">
            <a:avLst/>
          </a:prstGeom>
          <a:noFill/>
          <a:ln w="0">
            <a:noFill/>
          </a:ln>
        </p:spPr>
        <p:txBody>
          <a:bodyPr>
            <a:noAutofit/>
          </a:bodyPr>
          <a:p>
            <a:pPr marL="171360" indent="-171000" algn="just">
              <a:lnSpc>
                <a:spcPct val="90000"/>
              </a:lnSpc>
              <a:tabLst>
                <a:tab algn="l" pos="0"/>
              </a:tabLst>
            </a:pPr>
            <a:r>
              <a:rPr b="0" lang="en-US" sz="1800" spc="-1" strike="noStrike">
                <a:solidFill>
                  <a:srgbClr val="000000"/>
                </a:solidFill>
                <a:latin typeface="Times New Roman"/>
                <a:ea typeface="Times New Roman"/>
              </a:rPr>
              <a:t>[01] G.R. GAYATHIRI, DR. M.G.SUMITHRA, " Leaf Disease Diagnosis and Pesticide Spraying Using Agricultural Robot (AGROBOT)," </a:t>
            </a:r>
            <a:r>
              <a:rPr b="0" i="1" lang="en-US" sz="1800" spc="-1" strike="noStrike">
                <a:solidFill>
                  <a:srgbClr val="000000"/>
                </a:solidFill>
                <a:latin typeface="Times New Roman"/>
                <a:ea typeface="Times New Roman"/>
              </a:rPr>
              <a:t>IJARECE Volume 5, Issue 4, April 2016</a:t>
            </a:r>
            <a:endParaRPr b="0" lang="en-IN" sz="1800" spc="-1" strike="noStrike">
              <a:solidFill>
                <a:srgbClr val="000000"/>
              </a:solidFill>
              <a:latin typeface="Arial"/>
            </a:endParaRPr>
          </a:p>
          <a:p>
            <a:pPr marL="171360" indent="-171000" algn="just">
              <a:lnSpc>
                <a:spcPct val="90000"/>
              </a:lnSpc>
              <a:spcBef>
                <a:spcPts val="751"/>
              </a:spcBef>
              <a:tabLst>
                <a:tab algn="l" pos="0"/>
              </a:tabLst>
            </a:pP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Calibri"/>
              <a:buAutoNum type="arabicPeriod"/>
              <a:tabLst>
                <a:tab algn="l" pos="0"/>
              </a:tabLst>
            </a:pPr>
            <a:r>
              <a:rPr b="0" lang="en-US" sz="1800" spc="-1" strike="noStrike">
                <a:solidFill>
                  <a:srgbClr val="000000"/>
                </a:solidFill>
                <a:latin typeface="Times New Roman"/>
                <a:ea typeface="Times New Roman"/>
              </a:rPr>
              <a:t>Identification and collection of the photographs of crops using a camera.</a:t>
            </a:r>
            <a:r>
              <a:rPr b="0" lang="en-US" sz="1800" spc="-1" strike="noStrike">
                <a:solidFill>
                  <a:srgbClr val="000000"/>
                </a:solidFill>
                <a:latin typeface="Calibri"/>
                <a:ea typeface="Calibri"/>
              </a:rPr>
              <a:t> </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Calibri"/>
              <a:buAutoNum type="arabicPeriod"/>
              <a:tabLst>
                <a:tab algn="l" pos="0"/>
              </a:tabLst>
            </a:pPr>
            <a:r>
              <a:rPr b="0" lang="en-US" sz="1800" spc="-1" strike="noStrike">
                <a:solidFill>
                  <a:srgbClr val="000000"/>
                </a:solidFill>
                <a:latin typeface="Times New Roman"/>
                <a:ea typeface="Times New Roman"/>
              </a:rPr>
              <a:t>Images are preprocessed, transformed and clustered and then are sent to the processor as an input where the images are compared.</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Calibri"/>
              <a:buAutoNum type="arabicPeriod"/>
              <a:tabLst>
                <a:tab algn="l" pos="0"/>
              </a:tabLst>
            </a:pPr>
            <a:r>
              <a:rPr b="0" lang="en-US" sz="1800" spc="-1" strike="noStrike">
                <a:solidFill>
                  <a:srgbClr val="000000"/>
                </a:solidFill>
                <a:latin typeface="Times New Roman"/>
                <a:ea typeface="Times New Roman"/>
              </a:rPr>
              <a:t>If the disease is detected automatic pesticide sprayer will spray the pesticides to the affected area.</a:t>
            </a:r>
            <a:endParaRPr b="0" lang="en-IN" sz="1800" spc="-1" strike="noStrike">
              <a:solidFill>
                <a:srgbClr val="000000"/>
              </a:solidFill>
              <a:latin typeface="Arial"/>
            </a:endParaRPr>
          </a:p>
          <a:p>
            <a:pPr lvl="1" marL="514440" indent="-171000" algn="just">
              <a:lnSpc>
                <a:spcPct val="90000"/>
              </a:lnSpc>
              <a:spcBef>
                <a:spcPts val="374"/>
              </a:spcBef>
              <a:buClr>
                <a:srgbClr val="000000"/>
              </a:buClr>
              <a:buFont typeface="Times New Roman"/>
              <a:buAutoNum type="arabicPeriod"/>
              <a:tabLst>
                <a:tab algn="l" pos="0"/>
              </a:tabLst>
            </a:pPr>
            <a:r>
              <a:rPr b="0" lang="en-US" sz="1800" spc="-1" strike="noStrike">
                <a:solidFill>
                  <a:srgbClr val="000000"/>
                </a:solidFill>
                <a:latin typeface="Times New Roman"/>
                <a:ea typeface="Times New Roman"/>
              </a:rPr>
              <a:t>PIC controller is used for the wheel control and the pesticide spraying.</a:t>
            </a:r>
            <a:endParaRPr b="0" lang="en-IN" sz="1800" spc="-1" strike="noStrike">
              <a:solidFill>
                <a:srgbClr val="000000"/>
              </a:solidFill>
              <a:latin typeface="Arial"/>
            </a:endParaRPr>
          </a:p>
          <a:p>
            <a:pPr lvl="1" marL="514440" indent="-171000" algn="just">
              <a:lnSpc>
                <a:spcPct val="90000"/>
              </a:lnSpc>
              <a:spcBef>
                <a:spcPts val="374"/>
              </a:spcBef>
              <a:buClr>
                <a:srgbClr val="0d0d0d"/>
              </a:buClr>
              <a:buFont typeface="Calibri"/>
              <a:buAutoNum type="arabicPeriod"/>
              <a:tabLst>
                <a:tab algn="l" pos="0"/>
              </a:tabLst>
            </a:pPr>
            <a:r>
              <a:rPr b="0" lang="en-US" sz="1800" spc="-1" strike="noStrike">
                <a:solidFill>
                  <a:srgbClr val="0d0d0d"/>
                </a:solidFill>
                <a:latin typeface="Times New Roman"/>
                <a:ea typeface="Times New Roman"/>
              </a:rPr>
              <a:t>MATLAB is used for the image processing to compare the preprocessed image with the clustering techniques like K-means clustering.</a:t>
            </a:r>
            <a:endParaRPr b="0" lang="en-IN" sz="1800" spc="-1" strike="noStrike">
              <a:solidFill>
                <a:srgbClr val="000000"/>
              </a:solidFill>
              <a:latin typeface="Arial"/>
            </a:endParaRPr>
          </a:p>
          <a:p>
            <a:pPr marL="171360" indent="-171000" algn="just">
              <a:lnSpc>
                <a:spcPct val="90000"/>
              </a:lnSpc>
              <a:spcBef>
                <a:spcPts val="751"/>
              </a:spcBef>
              <a:tabLst>
                <a:tab algn="l" pos="0"/>
              </a:tabLst>
            </a:pPr>
            <a:endParaRPr b="0" lang="en-IN" sz="1800" spc="-1" strike="noStrike">
              <a:solidFill>
                <a:srgbClr val="000000"/>
              </a:solidFill>
              <a:latin typeface="Arial"/>
            </a:endParaRPr>
          </a:p>
          <a:p>
            <a:pPr marL="171360" indent="-171000">
              <a:lnSpc>
                <a:spcPct val="90000"/>
              </a:lnSpc>
              <a:spcBef>
                <a:spcPts val="751"/>
              </a:spcBef>
              <a:tabLst>
                <a:tab algn="l" pos="0"/>
              </a:tabLst>
            </a:pPr>
            <a:endParaRPr b="0" lang="en-IN" sz="1800" spc="-1" strike="noStrike">
              <a:solidFill>
                <a:srgbClr val="000000"/>
              </a:solidFill>
              <a:latin typeface="Arial"/>
            </a:endParaRPr>
          </a:p>
          <a:p>
            <a:pPr marL="171360" indent="-56880">
              <a:lnSpc>
                <a:spcPct val="150000"/>
              </a:lnSpc>
              <a:tabLst>
                <a:tab algn="l" pos="0"/>
              </a:tabLst>
            </a:pPr>
            <a:endParaRPr b="0" lang="en-IN" sz="1800" spc="-1" strike="noStrike">
              <a:solidFill>
                <a:srgbClr val="000000"/>
              </a:solidFill>
              <a:latin typeface="Arial"/>
            </a:endParaRPr>
          </a:p>
          <a:p>
            <a:pPr marL="171360" indent="-56880">
              <a:lnSpc>
                <a:spcPct val="150000"/>
              </a:lnSpc>
              <a:tabLst>
                <a:tab algn="l" pos="0"/>
              </a:tabLst>
            </a:pPr>
            <a:endParaRPr b="0" lang="en-IN" sz="1800" spc="-1" strike="noStrike">
              <a:solidFill>
                <a:srgbClr val="000000"/>
              </a:solidFill>
              <a:latin typeface="Arial"/>
            </a:endParaRPr>
          </a:p>
        </p:txBody>
      </p:sp>
      <p:sp>
        <p:nvSpPr>
          <p:cNvPr id="158" name="Google Shape;163;p9"/>
          <p:cNvSpPr txBox="1"/>
          <p:nvPr/>
        </p:nvSpPr>
        <p:spPr>
          <a:xfrm>
            <a:off x="628560" y="6356520"/>
            <a:ext cx="2057040" cy="364680"/>
          </a:xfrm>
          <a:prstGeom prst="rect">
            <a:avLst/>
          </a:prstGeom>
          <a:noFill/>
          <a:ln w="0">
            <a:noFill/>
          </a:ln>
        </p:spPr>
        <p:txBody>
          <a:bodyPr anchor="ctr">
            <a:noAutofit/>
          </a:bodyPr>
          <a:p>
            <a:pPr>
              <a:lnSpc>
                <a:spcPct val="100000"/>
              </a:lnSpc>
              <a:tabLst>
                <a:tab algn="l" pos="0"/>
              </a:tabLst>
            </a:pPr>
            <a:r>
              <a:rPr b="0" lang="en-US" sz="900" spc="-1" strike="noStrike">
                <a:solidFill>
                  <a:srgbClr val="888888"/>
                </a:solidFill>
                <a:latin typeface="Arial"/>
                <a:ea typeface="Arial"/>
              </a:rPr>
              <a:t>10-Dec-20</a:t>
            </a:r>
            <a:endParaRPr b="0" lang="en-IN" sz="900" spc="-1" strike="noStrike">
              <a:latin typeface="Times New Roman"/>
            </a:endParaRPr>
          </a:p>
        </p:txBody>
      </p:sp>
      <p:sp>
        <p:nvSpPr>
          <p:cNvPr id="159" name="Google Shape;165;p9"/>
          <p:cNvSpPr txBox="1"/>
          <p:nvPr/>
        </p:nvSpPr>
        <p:spPr>
          <a:xfrm>
            <a:off x="6458040" y="6356520"/>
            <a:ext cx="2057040" cy="364680"/>
          </a:xfrm>
          <a:prstGeom prst="rect">
            <a:avLst/>
          </a:prstGeom>
          <a:noFill/>
          <a:ln w="0">
            <a:noFill/>
          </a:ln>
        </p:spPr>
        <p:txBody>
          <a:bodyPr anchor="ctr">
            <a:noAutofit/>
          </a:bodyPr>
          <a:p>
            <a:pPr algn="r">
              <a:lnSpc>
                <a:spcPct val="100000"/>
              </a:lnSpc>
              <a:tabLst>
                <a:tab algn="l" pos="0"/>
              </a:tabLst>
            </a:pPr>
            <a:fld id="{BDC3B969-17C9-45EF-A369-A6DE81254158}" type="slidenum">
              <a:rPr b="0" lang="en-US" sz="900" spc="-1" strike="noStrike">
                <a:solidFill>
                  <a:srgbClr val="888888"/>
                </a:solidFill>
                <a:latin typeface="Arial"/>
                <a:ea typeface="Arial"/>
              </a:rPr>
              <a:t>&lt;number&gt;</a:t>
            </a:fld>
            <a:endParaRPr b="0" lang="en-IN" sz="900" spc="-1" strike="noStrike">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TotalTime>
  <Application>LibreOffice/7.1.5.2$Windows_X86_64 LibreOffice_project/85f04e9f809797b8199d13c421bd8a2b025d52b5</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Shreyas</dc:creator>
  <dc:description/>
  <dc:language>en-IN</dc:language>
  <cp:lastModifiedBy/>
  <dcterms:modified xsi:type="dcterms:W3CDTF">2022-05-03T19:38:18Z</dcterms:modified>
  <cp:revision>1</cp:revision>
  <dc:subject/>
  <dc:title/>
</cp:coreProperties>
</file>